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622" y="1844824"/>
            <a:ext cx="586422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77" y="1844824"/>
            <a:ext cx="5797550" cy="364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37" y="2500686"/>
            <a:ext cx="8240688" cy="2034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83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JUNIO DE 2019 PARTIDA 28: SERVICIO ELECTORAL</vt:lpstr>
      <vt:lpstr>Presentación de PowerPoint</vt:lpstr>
      <vt:lpstr>Presentación de PowerPoint</vt:lpstr>
      <vt:lpstr>Presentación de PowerPoint</vt:lpstr>
      <vt:lpstr>EJECUCIÓN ACUMULADA DE GASTOS A JUNIO DE 2019  PARTIDA 28 SERVICIO ELECTORAL</vt:lpstr>
      <vt:lpstr>EJECUCIÓN ACUMULADA DE GASTOS A JUNIO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205</cp:revision>
  <cp:lastPrinted>2019-10-09T11:55:36Z</cp:lastPrinted>
  <dcterms:created xsi:type="dcterms:W3CDTF">2016-06-23T13:38:47Z</dcterms:created>
  <dcterms:modified xsi:type="dcterms:W3CDTF">2019-11-15T19:55:37Z</dcterms:modified>
</cp:coreProperties>
</file>