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4"/>
  </p:notesMasterIdLst>
  <p:handoutMasterIdLst>
    <p:handoutMasterId r:id="rId15"/>
  </p:handoutMasterIdLst>
  <p:sldIdLst>
    <p:sldId id="256" r:id="rId3"/>
    <p:sldId id="309" r:id="rId4"/>
    <p:sldId id="300" r:id="rId5"/>
    <p:sldId id="299" r:id="rId6"/>
    <p:sldId id="264" r:id="rId7"/>
    <p:sldId id="263" r:id="rId8"/>
    <p:sldId id="265" r:id="rId9"/>
    <p:sldId id="310" r:id="rId10"/>
    <p:sldId id="267" r:id="rId11"/>
    <p:sldId id="268" r:id="rId12"/>
    <p:sldId id="271" r:id="rId13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2076" y="-5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18/11/2019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18/11/2019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69854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18/11/2019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18/11/2019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18/11/2019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18/11/2019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18/11/2019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18/11/2019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18/11/2019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18/11/2019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18/11/2019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18/11/2019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18/11/2019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18/11/2019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18/11/2019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18/11/2019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18/11/2019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18/11/2019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18/11/2019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18/11/2019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18/11/2019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18/11/2019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18/11/2019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18/11/2019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18/11/2019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85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18/11/2019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56176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3529292713"/>
              </p:ext>
            </p:extLst>
          </p:nvPr>
        </p:nvGraphicFramePr>
        <p:xfrm>
          <a:off x="5436096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8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5940152" y="44624"/>
            <a:ext cx="30963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xmlns="" id="{218BA53C-194C-44CF-9C28-34C937B4A94D}"/>
              </a:ext>
            </a:extLst>
          </p:cNvPr>
          <p:cNvSpPr/>
          <p:nvPr userDrawn="1"/>
        </p:nvSpPr>
        <p:spPr>
          <a:xfrm>
            <a:off x="457200" y="6411954"/>
            <a:ext cx="8229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</a:t>
            </a:r>
            <a:r>
              <a:rPr lang="es-CL" sz="2000" b="1" dirty="0" smtClean="0">
                <a:solidFill>
                  <a:prstClr val="black"/>
                </a:solidFill>
              </a:rPr>
              <a:t>JUNIO </a:t>
            </a:r>
            <a:r>
              <a:rPr lang="es-CL" sz="2000" b="1" dirty="0">
                <a:solidFill>
                  <a:prstClr val="black"/>
                </a:solidFill>
              </a:rPr>
              <a:t>DE 2019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27:</a:t>
            </a:r>
            <a:r>
              <a:rPr lang="es-CL" sz="2400" b="1" dirty="0">
                <a:latin typeface="+mn-lt"/>
              </a:rPr>
              <a:t/>
            </a:r>
            <a:br>
              <a:rPr lang="es-CL" sz="24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LA MUJER Y LA EQUIDAD DE GÉNERO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</a:t>
            </a:r>
            <a:r>
              <a:rPr lang="es-CL" sz="1200" smtClean="0"/>
              <a:t>, agosto 2019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|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08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8965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xmlns="" id="{06B2F522-69D1-4789-A377-D29A3D006900}"/>
              </a:ext>
            </a:extLst>
          </p:cNvPr>
          <p:cNvSpPr/>
          <p:nvPr/>
        </p:nvSpPr>
        <p:spPr>
          <a:xfrm>
            <a:off x="149338" y="6237312"/>
            <a:ext cx="5790813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65658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02. PROGRAMA 02:  MUJER Y TRABAJO 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252663"/>
            <a:ext cx="8229600" cy="2047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6601" y="1415738"/>
            <a:ext cx="8149223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66601" y="548680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02. PROGRAMA 03:  PREVENCION Y ATENCION DE VIOLENCIA CONTRA LAS MUJERES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601" y="2162176"/>
            <a:ext cx="8149223" cy="2098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340768"/>
            <a:ext cx="8229600" cy="52565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65658" y="53365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xmlns="" id="{D6E22065-130C-4419-B329-D43D9130B4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929" y="1973425"/>
            <a:ext cx="4105297" cy="2463687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F1BC4DC9-13A9-46F4-82BD-39E02295F8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1775" y="1973425"/>
            <a:ext cx="4115831" cy="2463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09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5657" y="533651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4488" y="1620838"/>
            <a:ext cx="5913437" cy="3614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976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5657" y="548680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0838" y="1611313"/>
            <a:ext cx="5900737" cy="3633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9651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6754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65658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52713"/>
            <a:ext cx="8229600" cy="1445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6754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65658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RESUMEN POR CAPÍTULOS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709864"/>
            <a:ext cx="8229600" cy="1294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6754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5658" y="548680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01. PROGRAMA 01:  SUBSECRETARÍA DE LA MUJER Y LA EQUIDAD DE GÉNERO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176464"/>
            <a:ext cx="8229600" cy="21796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6754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5658" y="67179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01: SERVICIO NACIONAL DE LA MUJER Y LA EQUIDAD DE GÉNERO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33664"/>
            <a:ext cx="8229600" cy="1482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7137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65658" y="548680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02. PROGRAMA 01:  SERVICIO NACIONAL DE LA MUJER Y LA EQUIDAD DE GÉNERO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19264"/>
            <a:ext cx="8229600" cy="2975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2943</TotalTime>
  <Words>155</Words>
  <Application>Microsoft Office PowerPoint</Application>
  <PresentationFormat>Presentación en pantalla (4:3)</PresentationFormat>
  <Paragraphs>34</Paragraphs>
  <Slides>11</Slides>
  <Notes>2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4" baseType="lpstr">
      <vt:lpstr>1_Tema de Office</vt:lpstr>
      <vt:lpstr>Tema de Office</vt:lpstr>
      <vt:lpstr>Imagen de mapa de bits</vt:lpstr>
      <vt:lpstr>EJECUCIÓN ACUMULADA DE GASTOS PRESUPUESTARIOS AL MES DE JUNIO DE 2019 PARTIDA 27: MINISTERIO DE LA MUJER Y LA EQUIDAD DE GÉNERO</vt:lpstr>
      <vt:lpstr>EJECUCIÓN ACUMULADA DE GASTOS A JUNIO DE 2019  PARTIDA 27 MINISTERIO DE LA MUJER Y EQUIDAD DE GÉNERO</vt:lpstr>
      <vt:lpstr>Presentación de PowerPoint</vt:lpstr>
      <vt:lpstr>Presentación de PowerPoint</vt:lpstr>
      <vt:lpstr>EJECUCIÓN ACUMULADA DE GASTOS A JUNIO DE 2019  PARTIDA 27 MINISTERIO DE LA MUJER Y EQUIDAD DE GÉNERO</vt:lpstr>
      <vt:lpstr>EJECUCIÓN ACUMULADA DE GASTOS A JUNIO DE 2019  PARTIDA 27 RESUMEN POR CAPÍTULOS</vt:lpstr>
      <vt:lpstr>EJECUCIÓN ACUMULADA DE GASTOS A JUNIO DE 2019  PARTIDA 27. CAPÍTULO 01. PROGRAMA 01:  SUBSECRETARÍA DE LA MUJER Y LA EQUIDAD DE GÉNERO</vt:lpstr>
      <vt:lpstr>EJECUCIÓN ACUMULADA DE GASTOS A JUNIO DE 2019  PARTIDA 27. CAPÍTULO 01: SERVICIO NACIONAL DE LA MUJER Y LA EQUIDAD DE GÉNERO</vt:lpstr>
      <vt:lpstr>EJECUCIÓN ACUMULADA DE GASTOS A JUNIO DE 2019  PARTIDA 27. CAPÍTULO 02. PROGRAMA 01:  SERVICIO NACIONAL DE LA MUJER Y LA EQUIDAD DE GÉNERO</vt:lpstr>
      <vt:lpstr>EJECUCIÓN ACUMULADA DE GASTOS A JUNIO DE 2019  PARTIDA 27. CAPÍTULO 02. PROGRAMA 02:  MUJER Y TRABAJO </vt:lpstr>
      <vt:lpstr>EJECUCIÓN ACUMULADA DE GASTOS A JUNIO DE 2019  PARTIDA 27. CAPÍTULO 02. PROGRAMA 03:  PREVENCION Y ATENCION DE VIOLENCIA CONTRA LAS MUJERES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Kaina Pino</cp:lastModifiedBy>
  <cp:revision>219</cp:revision>
  <cp:lastPrinted>2019-10-06T20:09:36Z</cp:lastPrinted>
  <dcterms:created xsi:type="dcterms:W3CDTF">2016-06-23T13:38:47Z</dcterms:created>
  <dcterms:modified xsi:type="dcterms:W3CDTF">2019-11-18T12:22:13Z</dcterms:modified>
</cp:coreProperties>
</file>