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" y="2588777"/>
            <a:ext cx="8953012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871989" cy="36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84671"/>
            <a:ext cx="6567686" cy="396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690813"/>
            <a:ext cx="8067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91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03" y="2852936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85225"/>
            <a:ext cx="892899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903649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708920"/>
            <a:ext cx="8928992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368</Words>
  <Application>Microsoft Office PowerPoint</Application>
  <PresentationFormat>Presentación en pantalla (4:3)</PresentationFormat>
  <Paragraphs>47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EJECUCIÓN ACUMULADA DE GASTOS PRESUPUESTARIOS AL MES DE JUNIO 2019 PARTIDA 22: MINISTERIO SECRETARÍA DE LA PRESIDENCIA</vt:lpstr>
      <vt:lpstr>EJECUCIÓN ACUMULADA DE GASTOS A JUNIO 2019  PARTIDA 22 MINISTERIO SECRETARÍA GENERAL DE LA PRESIDENCIA</vt:lpstr>
      <vt:lpstr>EJECUCIÓN ACUMULADA DE GASTOS A JUNIO 2019  PARTIDA 22 MINISTERIO SECRETARÍA GENERAL DE LA PRESIDENCIA</vt:lpstr>
      <vt:lpstr>COMPORTAMIENTO DE LA EJECUCIÓN ACUMULADA DE GASTOS A JUNIO 2019  PARTIDA 22 MINISTERIO SECRETARÍA GENERAL DE LA PRESIDENCIA</vt:lpstr>
      <vt:lpstr>EJECUCIÓN ACUMULADA DE GASTOS A JUNIO 2019  PARTIDA 22 MINISTERIO SECRETARÍA GENERAL DE LA PRESIDENCIA</vt:lpstr>
      <vt:lpstr>EJECUCIÓN ACUMULADA DE GASTOS A JUNIO 2019  PARTIDA 22 MINISTERIO SECRETARÍA GENERAL DE LA PRESIDENCIA</vt:lpstr>
      <vt:lpstr>EJECUCIÓN ACUMULADA DE GASTOS A JUNIO 2019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Soto</cp:lastModifiedBy>
  <cp:revision>2</cp:revision>
  <dcterms:created xsi:type="dcterms:W3CDTF">2019-11-13T19:07:15Z</dcterms:created>
  <dcterms:modified xsi:type="dcterms:W3CDTF">2019-11-13T19:14:14Z</dcterms:modified>
</cp:coreProperties>
</file>