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13/11/2019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JUNIO </a:t>
            </a:r>
            <a:r>
              <a:rPr lang="es-CL" sz="2000" b="1" dirty="0">
                <a:latin typeface="+mn-lt"/>
              </a:rPr>
              <a:t>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 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052D37C-0B65-4CE6-8BF2-A5E61686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$29.220 millones y está compuesto por un 72% de recursos destinados a  </a:t>
            </a:r>
            <a:r>
              <a:rPr lang="es-CL" sz="1200" b="1" dirty="0">
                <a:solidFill>
                  <a:prstClr val="black"/>
                </a:solidFill>
              </a:rPr>
              <a:t>Programa 01 Secretaría General de Gobierno y 28% a  02 Consejo Nacional de Televisión.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presenta una variación real de -0,4%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se distribuye en: Personal 45%, Transferencias Corrientes 40% y Bienes y Servicios de Consumo 14%</a:t>
            </a:r>
            <a:endParaRPr lang="es-CL" sz="1200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8" name="Marcador de contenido 6">
            <a:extLst>
              <a:ext uri="{FF2B5EF4-FFF2-40B4-BE49-F238E27FC236}">
                <a16:creationId xmlns:a16="http://schemas.microsoft.com/office/drawing/2014/main" xmlns="" id="{E6B2F6E8-59A7-4700-9E16-46B54D802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72" y="3509884"/>
            <a:ext cx="4272740" cy="331396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5905DA83-7DA0-4564-833E-0BE0FD78CA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612" y="3509884"/>
            <a:ext cx="4201486" cy="331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:a16="http://schemas.microsoft.com/office/drawing/2014/main" xmlns="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626100"/>
            <a:ext cx="7992888" cy="365125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1021"/>
            <a:ext cx="5544616" cy="3295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01650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72816"/>
            <a:ext cx="5778773" cy="3392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D438860-2DCF-4AE5-BEDD-BFFF9D02F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 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88642806-A382-43D3-8A68-1E87FDB2C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00375D26-E945-4318-904E-2EF5D3FF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106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14" y="2636912"/>
            <a:ext cx="8067675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4232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91056" y="5370192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47913"/>
            <a:ext cx="883920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79715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68960"/>
            <a:ext cx="8856984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1229" y="6381328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16832"/>
            <a:ext cx="8856984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2019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734587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86" y="2276872"/>
            <a:ext cx="8496945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264</Words>
  <Application>Microsoft Office PowerPoint</Application>
  <PresentationFormat>Presentación en pantalla (4:3)</PresentationFormat>
  <Paragraphs>33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EJECUCIÓN ACUMULADA DE GASTOS PRESUPUESTARIOS AL MES DE JUNIO 2019 PARTIDA 20: MINISTERIO SECRETARÍA GENERAL DE GOBIERNO</vt:lpstr>
      <vt:lpstr>EJECUCIÓN ACUMULADA DE GASTOS A JUNIO 2019  PARTIDA 20 MINISTERIO SECRETARÍA GENERAL DE GOBIERNO</vt:lpstr>
      <vt:lpstr>EJECUCIÓN ACUMULADA DE GASTOS A JUNIO 2019  PARTIDA 20 MINISTERIO SECRETARÍA GENERAL DE GOBIERNO</vt:lpstr>
      <vt:lpstr>COMPORTAMIENTO DE LA EJECUCIÓN MENSUAL DE GASTOS A JUNIO 2019  PARTIDA 20 MINISTERIO SECRETARÍA GENERAL DE GOBIERNO</vt:lpstr>
      <vt:lpstr>EJECUCIÓN ACUMULADA DE GASTOS A JUNIO 2019  PARTIDA 20 MINISTERIO SECRETARÍA GENERAL DE GOBIERNO</vt:lpstr>
      <vt:lpstr>EJECUCIÓN ACUMULADA  DE GASTOS A JUNIO 2019  PARTIDA 20 MINISTERIO SECRETARÍA GENERAL DE GOBIERNO</vt:lpstr>
      <vt:lpstr>EJECUCIÓN ACUMULADA DE GASTOS A JUNIO 2019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Claudia Soto</cp:lastModifiedBy>
  <cp:revision>3</cp:revision>
  <dcterms:created xsi:type="dcterms:W3CDTF">2019-11-13T19:00:32Z</dcterms:created>
  <dcterms:modified xsi:type="dcterms:W3CDTF">2019-11-13T19:06:25Z</dcterms:modified>
</cp:coreProperties>
</file>