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xmlns="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626100"/>
            <a:ext cx="7992888" cy="36512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1021"/>
            <a:ext cx="5544616" cy="3295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5778773" cy="339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14" y="2636912"/>
            <a:ext cx="80676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23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7913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68960"/>
            <a:ext cx="8856984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856984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86" y="2276872"/>
            <a:ext cx="849694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264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EJECUCIÓN ACUMULADA DE GASTOS PRESUPUESTARIOS AL MES DE JUNIO 2019 PARTIDA 20: MINISTERIO SECRETARÍA GENERAL DE GOBIERNO</vt:lpstr>
      <vt:lpstr>EJECUCIÓN ACUMULADA DE GASTOS A JUNIO 2019  PARTIDA 20 MINISTERIO SECRETARÍA GENERAL DE GOBIERNO</vt:lpstr>
      <vt:lpstr>EJECUCIÓN ACUMULADA DE GASTOS A JUNIO 2019  PARTIDA 20 MINISTERIO SECRETARÍA GENERAL DE GOBIERNO</vt:lpstr>
      <vt:lpstr>COMPORTAMIENTO DE LA EJECUCIÓN MENSUAL DE GASTOS A JUNIO 2019  PARTIDA 20 MINISTERIO SECRETARÍA GENERAL DE GOBIERNO</vt:lpstr>
      <vt:lpstr>EJECUCIÓN ACUMULADA DE GASTOS A JUNIO 2019  PARTIDA 20 MINISTERIO SECRETARÍA GENERAL DE GOBIERNO</vt:lpstr>
      <vt:lpstr>EJECUCIÓN ACUMULADA  DE GASTOS A JUNIO 2019  PARTIDA 20 MINISTERIO SECRETARÍA GENERAL DE GOBIERNO</vt:lpstr>
      <vt:lpstr>EJECUCIÓN ACUMULADA DE GASTOS A JUNIO 2019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Soto</cp:lastModifiedBy>
  <cp:revision>3</cp:revision>
  <dcterms:created xsi:type="dcterms:W3CDTF">2019-11-13T19:00:32Z</dcterms:created>
  <dcterms:modified xsi:type="dcterms:W3CDTF">2019-11-13T19:06:25Z</dcterms:modified>
</cp:coreProperties>
</file>