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2"/>
  </p:notesMasterIdLst>
  <p:handoutMasterIdLst>
    <p:handoutMasterId r:id="rId33"/>
  </p:handoutMasterIdLst>
  <p:sldIdLst>
    <p:sldId id="256" r:id="rId3"/>
    <p:sldId id="326" r:id="rId4"/>
    <p:sldId id="325" r:id="rId5"/>
    <p:sldId id="323" r:id="rId6"/>
    <p:sldId id="324" r:id="rId7"/>
    <p:sldId id="328" r:id="rId8"/>
    <p:sldId id="264" r:id="rId9"/>
    <p:sldId id="322" r:id="rId10"/>
    <p:sldId id="263" r:id="rId11"/>
    <p:sldId id="302" r:id="rId12"/>
    <p:sldId id="303" r:id="rId13"/>
    <p:sldId id="299" r:id="rId14"/>
    <p:sldId id="300" r:id="rId15"/>
    <p:sldId id="301" r:id="rId16"/>
    <p:sldId id="304" r:id="rId17"/>
    <p:sldId id="305" r:id="rId18"/>
    <p:sldId id="306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9" autoAdjust="0"/>
    <p:restoredTop sz="93838" autoAdjust="0"/>
  </p:normalViewPr>
  <p:slideViewPr>
    <p:cSldViewPr>
      <p:cViewPr varScale="1">
        <p:scale>
          <a:sx n="104" d="100"/>
          <a:sy n="104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F-4D64-B6BC-355AC0557181}"/>
            </c:ext>
          </c:extLst>
        </c:ser>
        <c:ser>
          <c:idx val="1"/>
          <c:order val="1"/>
          <c:tx>
            <c:strRef>
              <c:f>'Partida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4F-4D64-B6BC-355AC0557181}"/>
            </c:ext>
          </c:extLst>
        </c:ser>
        <c:ser>
          <c:idx val="2"/>
          <c:order val="2"/>
          <c:tx>
            <c:strRef>
              <c:f>'Partida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374F-4D64-B6BC-355AC0557181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74F-4D64-B6BC-355AC0557181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74F-4D64-B6BC-355AC0557181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74F-4D64-B6BC-355AC05571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11'!$D$40:$I$40</c:f>
              <c:numCache>
                <c:formatCode>0.0%</c:formatCode>
                <c:ptCount val="6"/>
                <c:pt idx="0">
                  <c:v>0.10885132423855594</c:v>
                </c:pt>
                <c:pt idx="1">
                  <c:v>7.0838286084281887E-2</c:v>
                </c:pt>
                <c:pt idx="2">
                  <c:v>7.4011944646057731E-2</c:v>
                </c:pt>
                <c:pt idx="3">
                  <c:v>8.5785973607709759E-2</c:v>
                </c:pt>
                <c:pt idx="4">
                  <c:v>7.821403982143392E-2</c:v>
                </c:pt>
                <c:pt idx="5">
                  <c:v>8.0048032719961096E-2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4F-4D64-B6BC-355AC0557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68912384"/>
        <c:axId val="168913920"/>
      </c:barChart>
      <c:catAx>
        <c:axId val="16891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913920"/>
        <c:crosses val="autoZero"/>
        <c:auto val="0"/>
        <c:lblAlgn val="ctr"/>
        <c:lblOffset val="100"/>
        <c:noMultiLvlLbl val="0"/>
      </c:catAx>
      <c:valAx>
        <c:axId val="1689139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89123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E7-458D-8B47-68421140966F}"/>
            </c:ext>
          </c:extLst>
        </c:ser>
        <c:ser>
          <c:idx val="1"/>
          <c:order val="1"/>
          <c:tx>
            <c:strRef>
              <c:f>'Partida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E7-458D-8B47-68421140966F}"/>
            </c:ext>
          </c:extLst>
        </c:ser>
        <c:ser>
          <c:idx val="2"/>
          <c:order val="2"/>
          <c:tx>
            <c:strRef>
              <c:f>'Partida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7263681592039815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E7-458D-8B47-68421140966F}"/>
                </c:ext>
              </c:extLst>
            </c:dLbl>
            <c:dLbl>
              <c:idx val="1"/>
              <c:layout>
                <c:manualLayout>
                  <c:x val="-4.975124378109453E-2"/>
                  <c:y val="5.399792315680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E7-458D-8B47-68421140966F}"/>
                </c:ext>
              </c:extLst>
            </c:dLbl>
            <c:dLbl>
              <c:idx val="2"/>
              <c:layout>
                <c:manualLayout>
                  <c:x val="-5.4726368159203981E-2"/>
                  <c:y val="6.2305295950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E7-458D-8B47-68421140966F}"/>
                </c:ext>
              </c:extLst>
            </c:dLbl>
            <c:dLbl>
              <c:idx val="3"/>
              <c:layout>
                <c:manualLayout>
                  <c:x val="-4.975124378109453E-2"/>
                  <c:y val="7.061266874350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E7-458D-8B47-68421140966F}"/>
                </c:ext>
              </c:extLst>
            </c:dLbl>
            <c:dLbl>
              <c:idx val="4"/>
              <c:layout>
                <c:manualLayout>
                  <c:x val="-4.9751243781094572E-2"/>
                  <c:y val="5.8151609553478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E7-458D-8B47-68421140966F}"/>
                </c:ext>
              </c:extLst>
            </c:dLbl>
            <c:dLbl>
              <c:idx val="5"/>
              <c:layout>
                <c:manualLayout>
                  <c:x val="-3.5067714188739538E-2"/>
                  <c:y val="4.40440440440440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E7-458D-8B47-68421140966F}"/>
                </c:ext>
              </c:extLst>
            </c:dLbl>
            <c:dLbl>
              <c:idx val="6"/>
              <c:layout>
                <c:manualLayout>
                  <c:x val="-3.482587064676617E-2"/>
                  <c:y val="3.60360360360360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E7-458D-8B47-68421140966F}"/>
                </c:ext>
              </c:extLst>
            </c:dLbl>
            <c:dLbl>
              <c:idx val="7"/>
              <c:layout>
                <c:manualLayout>
                  <c:x val="-3.7313432835820989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E7-458D-8B47-68421140966F}"/>
                </c:ext>
              </c:extLst>
            </c:dLbl>
            <c:dLbl>
              <c:idx val="8"/>
              <c:layout>
                <c:manualLayout>
                  <c:x val="-2.9850746268656716E-2"/>
                  <c:y val="3.6036036036035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E7-458D-8B47-68421140966F}"/>
                </c:ext>
              </c:extLst>
            </c:dLbl>
            <c:dLbl>
              <c:idx val="9"/>
              <c:layout>
                <c:manualLayout>
                  <c:x val="-4.975124378109453E-2"/>
                  <c:y val="5.60560560560560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E7-458D-8B47-684211409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11'!$D$36:$I$36</c:f>
              <c:numCache>
                <c:formatCode>0.0%</c:formatCode>
                <c:ptCount val="6"/>
                <c:pt idx="0">
                  <c:v>0.10885132423855594</c:v>
                </c:pt>
                <c:pt idx="1">
                  <c:v>0.17968961032283784</c:v>
                </c:pt>
                <c:pt idx="2">
                  <c:v>0.25370155496889557</c:v>
                </c:pt>
                <c:pt idx="3">
                  <c:v>0.33922138858955353</c:v>
                </c:pt>
                <c:pt idx="4">
                  <c:v>0.41631053550410857</c:v>
                </c:pt>
                <c:pt idx="5">
                  <c:v>0.49206630641319288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4E7-458D-8B47-684211409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738048"/>
        <c:axId val="132743936"/>
      </c:lineChart>
      <c:catAx>
        <c:axId val="13273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43936"/>
        <c:crosses val="autoZero"/>
        <c:auto val="1"/>
        <c:lblAlgn val="ctr"/>
        <c:lblOffset val="100"/>
        <c:tickLblSkip val="1"/>
        <c:noMultiLvlLbl val="0"/>
      </c:catAx>
      <c:valAx>
        <c:axId val="1327439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380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JUNIO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B063442-55E3-45F0-99D4-13AB9BC8C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241056"/>
              </p:ext>
            </p:extLst>
          </p:nvPr>
        </p:nvGraphicFramePr>
        <p:xfrm>
          <a:off x="491447" y="1747228"/>
          <a:ext cx="7680954" cy="4351326"/>
        </p:xfrm>
        <a:graphic>
          <a:graphicData uri="http://schemas.openxmlformats.org/drawingml/2006/table">
            <a:tbl>
              <a:tblPr/>
              <a:tblGrid>
                <a:gridCol w="705207">
                  <a:extLst>
                    <a:ext uri="{9D8B030D-6E8A-4147-A177-3AD203B41FA5}">
                      <a16:colId xmlns:a16="http://schemas.microsoft.com/office/drawing/2014/main" val="67709101"/>
                    </a:ext>
                  </a:extLst>
                </a:gridCol>
                <a:gridCol w="260505">
                  <a:extLst>
                    <a:ext uri="{9D8B030D-6E8A-4147-A177-3AD203B41FA5}">
                      <a16:colId xmlns:a16="http://schemas.microsoft.com/office/drawing/2014/main" val="1600900595"/>
                    </a:ext>
                  </a:extLst>
                </a:gridCol>
                <a:gridCol w="260505">
                  <a:extLst>
                    <a:ext uri="{9D8B030D-6E8A-4147-A177-3AD203B41FA5}">
                      <a16:colId xmlns:a16="http://schemas.microsoft.com/office/drawing/2014/main" val="1114684087"/>
                    </a:ext>
                  </a:extLst>
                </a:gridCol>
                <a:gridCol w="2360332">
                  <a:extLst>
                    <a:ext uri="{9D8B030D-6E8A-4147-A177-3AD203B41FA5}">
                      <a16:colId xmlns:a16="http://schemas.microsoft.com/office/drawing/2014/main" val="4266914198"/>
                    </a:ext>
                  </a:extLst>
                </a:gridCol>
                <a:gridCol w="705207">
                  <a:extLst>
                    <a:ext uri="{9D8B030D-6E8A-4147-A177-3AD203B41FA5}">
                      <a16:colId xmlns:a16="http://schemas.microsoft.com/office/drawing/2014/main" val="1949007779"/>
                    </a:ext>
                  </a:extLst>
                </a:gridCol>
                <a:gridCol w="705207">
                  <a:extLst>
                    <a:ext uri="{9D8B030D-6E8A-4147-A177-3AD203B41FA5}">
                      <a16:colId xmlns:a16="http://schemas.microsoft.com/office/drawing/2014/main" val="1942739894"/>
                    </a:ext>
                  </a:extLst>
                </a:gridCol>
                <a:gridCol w="705207">
                  <a:extLst>
                    <a:ext uri="{9D8B030D-6E8A-4147-A177-3AD203B41FA5}">
                      <a16:colId xmlns:a16="http://schemas.microsoft.com/office/drawing/2014/main" val="1092225785"/>
                    </a:ext>
                  </a:extLst>
                </a:gridCol>
                <a:gridCol w="705207">
                  <a:extLst>
                    <a:ext uri="{9D8B030D-6E8A-4147-A177-3AD203B41FA5}">
                      <a16:colId xmlns:a16="http://schemas.microsoft.com/office/drawing/2014/main" val="820039754"/>
                    </a:ext>
                  </a:extLst>
                </a:gridCol>
                <a:gridCol w="642051">
                  <a:extLst>
                    <a:ext uri="{9D8B030D-6E8A-4147-A177-3AD203B41FA5}">
                      <a16:colId xmlns:a16="http://schemas.microsoft.com/office/drawing/2014/main" val="3420394093"/>
                    </a:ext>
                  </a:extLst>
                </a:gridCol>
                <a:gridCol w="631526">
                  <a:extLst>
                    <a:ext uri="{9D8B030D-6E8A-4147-A177-3AD203B41FA5}">
                      <a16:colId xmlns:a16="http://schemas.microsoft.com/office/drawing/2014/main" val="1203531359"/>
                    </a:ext>
                  </a:extLst>
                </a:gridCol>
              </a:tblGrid>
              <a:tr h="980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373200"/>
                  </a:ext>
                </a:extLst>
              </a:tr>
              <a:tr h="3003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149300"/>
                  </a:ext>
                </a:extLst>
              </a:tr>
              <a:tr h="128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567.426.638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6.169.006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279.714.966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8071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480.122.587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38.616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243.150.896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87852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71.200.282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-98.031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25.090.134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7849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214.357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67847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214.357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469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5.357.303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3.977.555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330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220.807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69582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79971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29707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163.260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55410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1.764.849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1.664.219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86310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17582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3996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43.052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64064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30214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8372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09100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006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8614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71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60035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9486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91198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139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291.606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97757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03486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83.018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51990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111.252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33044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66.940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21910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56667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92864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15981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46073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872.343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46847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872.343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59790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0045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79727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75903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6.117.724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07888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6.117.724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24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9A9EF1-D836-4779-BAD1-86E299EAA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636002"/>
              </p:ext>
            </p:extLst>
          </p:nvPr>
        </p:nvGraphicFramePr>
        <p:xfrm>
          <a:off x="580299" y="1927919"/>
          <a:ext cx="7886700" cy="321544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99130934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108795921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582899823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39339399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10850025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90455593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41172132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361939009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2066707601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4274736282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316908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6338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792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9062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065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3299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6118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6706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2226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048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57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3740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651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070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18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1362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1310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4051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909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631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324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8AEF375-7EA1-4697-8E76-A265720C4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220690"/>
              </p:ext>
            </p:extLst>
          </p:nvPr>
        </p:nvGraphicFramePr>
        <p:xfrm>
          <a:off x="539552" y="1993179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95816579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00948432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884863626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94164840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08029226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06558900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29973725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2973506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26536719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25110434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283004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743364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82.251.703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43.027.507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7420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20.864.296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6643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11.057.607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44003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61812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0983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316.602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3256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3306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034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39262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065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6634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650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10.680.644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3520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10.680.644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582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5BBB179-F51A-496E-9158-54D19E082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657909"/>
              </p:ext>
            </p:extLst>
          </p:nvPr>
        </p:nvGraphicFramePr>
        <p:xfrm>
          <a:off x="539552" y="1850960"/>
          <a:ext cx="7886704" cy="370641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12352840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01842421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582635519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38160305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77754869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29078330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5824225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77024557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88695024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500093536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1601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159882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2.082.623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39912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1.583.946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6656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363.301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4839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4868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7957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0376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7895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7628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396034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96648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383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102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86568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13669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7703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4272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4206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5437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523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50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991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A6E554-4DB0-4A20-8C94-88EAAC727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968620"/>
              </p:ext>
            </p:extLst>
          </p:nvPr>
        </p:nvGraphicFramePr>
        <p:xfrm>
          <a:off x="537724" y="1564193"/>
          <a:ext cx="7886704" cy="411259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07093238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16441282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087835276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12648128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650026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31455055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64212907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4744084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58498861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00849269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017184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04965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387.941.032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-64.576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198.411.028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6730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315.331.098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163.503.001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30240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64.451.190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28.140.289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7334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6455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9614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4.759.346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4.703.933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51383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74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1374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1064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7958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2820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0053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6800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63563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568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577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3208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466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22668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116.107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62105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669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443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1344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53750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546.069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3146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546.069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99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3CD7193-F30F-40F2-AB1F-A73C79264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659887"/>
              </p:ext>
            </p:extLst>
          </p:nvPr>
        </p:nvGraphicFramePr>
        <p:xfrm>
          <a:off x="497090" y="2267817"/>
          <a:ext cx="8035350" cy="2250921"/>
        </p:xfrm>
        <a:graphic>
          <a:graphicData uri="http://schemas.openxmlformats.org/drawingml/2006/table">
            <a:tbl>
              <a:tblPr/>
              <a:tblGrid>
                <a:gridCol w="719023">
                  <a:extLst>
                    <a:ext uri="{9D8B030D-6E8A-4147-A177-3AD203B41FA5}">
                      <a16:colId xmlns:a16="http://schemas.microsoft.com/office/drawing/2014/main" val="3474064393"/>
                    </a:ext>
                  </a:extLst>
                </a:gridCol>
                <a:gridCol w="265610">
                  <a:extLst>
                    <a:ext uri="{9D8B030D-6E8A-4147-A177-3AD203B41FA5}">
                      <a16:colId xmlns:a16="http://schemas.microsoft.com/office/drawing/2014/main" val="1902177472"/>
                    </a:ext>
                  </a:extLst>
                </a:gridCol>
                <a:gridCol w="265610">
                  <a:extLst>
                    <a:ext uri="{9D8B030D-6E8A-4147-A177-3AD203B41FA5}">
                      <a16:colId xmlns:a16="http://schemas.microsoft.com/office/drawing/2014/main" val="2224055267"/>
                    </a:ext>
                  </a:extLst>
                </a:gridCol>
                <a:gridCol w="2406579">
                  <a:extLst>
                    <a:ext uri="{9D8B030D-6E8A-4147-A177-3AD203B41FA5}">
                      <a16:colId xmlns:a16="http://schemas.microsoft.com/office/drawing/2014/main" val="3455074088"/>
                    </a:ext>
                  </a:extLst>
                </a:gridCol>
                <a:gridCol w="719023">
                  <a:extLst>
                    <a:ext uri="{9D8B030D-6E8A-4147-A177-3AD203B41FA5}">
                      <a16:colId xmlns:a16="http://schemas.microsoft.com/office/drawing/2014/main" val="911401207"/>
                    </a:ext>
                  </a:extLst>
                </a:gridCol>
                <a:gridCol w="719023">
                  <a:extLst>
                    <a:ext uri="{9D8B030D-6E8A-4147-A177-3AD203B41FA5}">
                      <a16:colId xmlns:a16="http://schemas.microsoft.com/office/drawing/2014/main" val="4108486548"/>
                    </a:ext>
                  </a:extLst>
                </a:gridCol>
                <a:gridCol w="719023">
                  <a:extLst>
                    <a:ext uri="{9D8B030D-6E8A-4147-A177-3AD203B41FA5}">
                      <a16:colId xmlns:a16="http://schemas.microsoft.com/office/drawing/2014/main" val="2412254071"/>
                    </a:ext>
                  </a:extLst>
                </a:gridCol>
                <a:gridCol w="719023">
                  <a:extLst>
                    <a:ext uri="{9D8B030D-6E8A-4147-A177-3AD203B41FA5}">
                      <a16:colId xmlns:a16="http://schemas.microsoft.com/office/drawing/2014/main" val="3226666733"/>
                    </a:ext>
                  </a:extLst>
                </a:gridCol>
                <a:gridCol w="751218">
                  <a:extLst>
                    <a:ext uri="{9D8B030D-6E8A-4147-A177-3AD203B41FA5}">
                      <a16:colId xmlns:a16="http://schemas.microsoft.com/office/drawing/2014/main" val="2726755305"/>
                    </a:ext>
                  </a:extLst>
                </a:gridCol>
                <a:gridCol w="751218">
                  <a:extLst>
                    <a:ext uri="{9D8B030D-6E8A-4147-A177-3AD203B41FA5}">
                      <a16:colId xmlns:a16="http://schemas.microsoft.com/office/drawing/2014/main" val="1489197127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539137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34970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37.883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28022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31984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5535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14668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06685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2377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42701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9221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41080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417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C119D20-D877-4C48-A498-DD64285DC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602718"/>
              </p:ext>
            </p:extLst>
          </p:nvPr>
        </p:nvGraphicFramePr>
        <p:xfrm>
          <a:off x="611560" y="1988840"/>
          <a:ext cx="7886704" cy="3604857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09583259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78391027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792934792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89121166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0656927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51884916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6351759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55862744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81311328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760360064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5918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009933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113.230.780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30.159.864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1908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9.785.534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1477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17.871.934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46221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15204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3171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7176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6092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27921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88901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22185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835.884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32052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38749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3252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35016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1.349.561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62286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1.349.561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72312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92703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472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AFC9190-18C2-49EF-BCBE-303F0420B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899472"/>
              </p:ext>
            </p:extLst>
          </p:nvPr>
        </p:nvGraphicFramePr>
        <p:xfrm>
          <a:off x="683567" y="1896379"/>
          <a:ext cx="7886704" cy="326637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78804719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2742150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27504491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88041374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7842905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0479149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83397812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1777023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31255550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15011971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54446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04155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80.315.726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40.580.763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10937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15.079.218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87554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16.428.091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52562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45824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69011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316.450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16221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316.450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5687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89924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15913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24669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95055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70863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9668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5978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8.544.393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7503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8.544.393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176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85F6741-165C-4F3F-9284-9CAB42BF4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14821"/>
              </p:ext>
            </p:extLst>
          </p:nvPr>
        </p:nvGraphicFramePr>
        <p:xfrm>
          <a:off x="611559" y="1499888"/>
          <a:ext cx="7641371" cy="4364159"/>
        </p:xfrm>
        <a:graphic>
          <a:graphicData uri="http://schemas.openxmlformats.org/drawingml/2006/table">
            <a:tbl>
              <a:tblPr/>
              <a:tblGrid>
                <a:gridCol w="683769">
                  <a:extLst>
                    <a:ext uri="{9D8B030D-6E8A-4147-A177-3AD203B41FA5}">
                      <a16:colId xmlns:a16="http://schemas.microsoft.com/office/drawing/2014/main" val="4131494874"/>
                    </a:ext>
                  </a:extLst>
                </a:gridCol>
                <a:gridCol w="252587">
                  <a:extLst>
                    <a:ext uri="{9D8B030D-6E8A-4147-A177-3AD203B41FA5}">
                      <a16:colId xmlns:a16="http://schemas.microsoft.com/office/drawing/2014/main" val="3811995845"/>
                    </a:ext>
                  </a:extLst>
                </a:gridCol>
                <a:gridCol w="252587">
                  <a:extLst>
                    <a:ext uri="{9D8B030D-6E8A-4147-A177-3AD203B41FA5}">
                      <a16:colId xmlns:a16="http://schemas.microsoft.com/office/drawing/2014/main" val="2557117597"/>
                    </a:ext>
                  </a:extLst>
                </a:gridCol>
                <a:gridCol w="2288584">
                  <a:extLst>
                    <a:ext uri="{9D8B030D-6E8A-4147-A177-3AD203B41FA5}">
                      <a16:colId xmlns:a16="http://schemas.microsoft.com/office/drawing/2014/main" val="3951366343"/>
                    </a:ext>
                  </a:extLst>
                </a:gridCol>
                <a:gridCol w="683769">
                  <a:extLst>
                    <a:ext uri="{9D8B030D-6E8A-4147-A177-3AD203B41FA5}">
                      <a16:colId xmlns:a16="http://schemas.microsoft.com/office/drawing/2014/main" val="2339006655"/>
                    </a:ext>
                  </a:extLst>
                </a:gridCol>
                <a:gridCol w="683769">
                  <a:extLst>
                    <a:ext uri="{9D8B030D-6E8A-4147-A177-3AD203B41FA5}">
                      <a16:colId xmlns:a16="http://schemas.microsoft.com/office/drawing/2014/main" val="3604452568"/>
                    </a:ext>
                  </a:extLst>
                </a:gridCol>
                <a:gridCol w="683769">
                  <a:extLst>
                    <a:ext uri="{9D8B030D-6E8A-4147-A177-3AD203B41FA5}">
                      <a16:colId xmlns:a16="http://schemas.microsoft.com/office/drawing/2014/main" val="938689164"/>
                    </a:ext>
                  </a:extLst>
                </a:gridCol>
                <a:gridCol w="683769">
                  <a:extLst>
                    <a:ext uri="{9D8B030D-6E8A-4147-A177-3AD203B41FA5}">
                      <a16:colId xmlns:a16="http://schemas.microsoft.com/office/drawing/2014/main" val="1975363893"/>
                    </a:ext>
                  </a:extLst>
                </a:gridCol>
                <a:gridCol w="714384">
                  <a:extLst>
                    <a:ext uri="{9D8B030D-6E8A-4147-A177-3AD203B41FA5}">
                      <a16:colId xmlns:a16="http://schemas.microsoft.com/office/drawing/2014/main" val="2118878658"/>
                    </a:ext>
                  </a:extLst>
                </a:gridCol>
                <a:gridCol w="714384">
                  <a:extLst>
                    <a:ext uri="{9D8B030D-6E8A-4147-A177-3AD203B41FA5}">
                      <a16:colId xmlns:a16="http://schemas.microsoft.com/office/drawing/2014/main" val="2673964585"/>
                    </a:ext>
                  </a:extLst>
                </a:gridCol>
              </a:tblGrid>
              <a:tr h="1133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936775"/>
                  </a:ext>
                </a:extLst>
              </a:tr>
              <a:tr h="3472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270685"/>
                  </a:ext>
                </a:extLst>
              </a:tr>
              <a:tr h="1488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227.745.746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474.268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110.413.699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3712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190.109.827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96.767.944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7104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29.620.411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9.050.202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6467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3.953.260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3.748.114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456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650.384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64685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4645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44511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8747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1.715.250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1.592.483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35029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71713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52598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09216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2453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90643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16946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70718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5435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01110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31.275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10640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40893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3863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17627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6017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63847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70589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45569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32690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322.948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05116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322.948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6351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074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80824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9546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64038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230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1B79C8-1EC2-4816-A292-29F111310D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820950"/>
              </p:ext>
            </p:extLst>
          </p:nvPr>
        </p:nvGraphicFramePr>
        <p:xfrm>
          <a:off x="611559" y="2011952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16674598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810093578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120218129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51295073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69421508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487627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58317168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21487632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85996092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38469707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416422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06547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60600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3132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440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1361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096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7220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79319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84098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543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449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98387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990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723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55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1388F-41AD-4B12-83FB-DA6BC350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</a:rPr>
              <a:t>$1.830.618 millones</a:t>
            </a:r>
            <a:r>
              <a:rPr lang="es-CL" sz="1200" dirty="0">
                <a:solidFill>
                  <a:prstClr val="black"/>
                </a:solidFill>
              </a:rPr>
              <a:t> más </a:t>
            </a:r>
            <a:r>
              <a:rPr lang="es-CL" sz="1200" b="1" dirty="0">
                <a:solidFill>
                  <a:prstClr val="black"/>
                </a:solidFill>
              </a:rPr>
              <a:t>USD $ 180.991 miles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de la Partida presenta una variación real de 1%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2019, en pesos, a nivel de Subtítulos de gastos, se distribuye en: 67% a Gastos en Personal, 18% para Bienes y Servicios de Consumo, y 8% a Adquisición de Activos Financieros.</a:t>
            </a:r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Marcador de contenido 7">
            <a:extLst>
              <a:ext uri="{FF2B5EF4-FFF2-40B4-BE49-F238E27FC236}">
                <a16:creationId xmlns:a16="http://schemas.microsoft.com/office/drawing/2014/main" id="{A83ABCD8-14C3-4C94-81D5-B6FADDA72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63281"/>
            <a:ext cx="5616623" cy="29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EF3D825-BE4D-49BC-B03F-3A4E4AE50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11490"/>
              </p:ext>
            </p:extLst>
          </p:nvPr>
        </p:nvGraphicFramePr>
        <p:xfrm>
          <a:off x="700657" y="2032604"/>
          <a:ext cx="7886704" cy="275865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11672578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88072776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237247523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1570459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08466533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6202064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14011782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79914963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55876704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86958375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724217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7641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38.244.471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19.915.867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206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7.705.190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5934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7.770.591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6139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2376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77377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855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4888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7232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0069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56490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7938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0131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35398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8967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72646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84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7B58C6-69B5-46ED-A078-01A7F6504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78150"/>
              </p:ext>
            </p:extLst>
          </p:nvPr>
        </p:nvGraphicFramePr>
        <p:xfrm>
          <a:off x="467544" y="1754169"/>
          <a:ext cx="8219257" cy="3706411"/>
        </p:xfrm>
        <a:graphic>
          <a:graphicData uri="http://schemas.openxmlformats.org/drawingml/2006/table">
            <a:tbl>
              <a:tblPr/>
              <a:tblGrid>
                <a:gridCol w="735480">
                  <a:extLst>
                    <a:ext uri="{9D8B030D-6E8A-4147-A177-3AD203B41FA5}">
                      <a16:colId xmlns:a16="http://schemas.microsoft.com/office/drawing/2014/main" val="3089078627"/>
                    </a:ext>
                  </a:extLst>
                </a:gridCol>
                <a:gridCol w="271688">
                  <a:extLst>
                    <a:ext uri="{9D8B030D-6E8A-4147-A177-3AD203B41FA5}">
                      <a16:colId xmlns:a16="http://schemas.microsoft.com/office/drawing/2014/main" val="1503214047"/>
                    </a:ext>
                  </a:extLst>
                </a:gridCol>
                <a:gridCol w="271688">
                  <a:extLst>
                    <a:ext uri="{9D8B030D-6E8A-4147-A177-3AD203B41FA5}">
                      <a16:colId xmlns:a16="http://schemas.microsoft.com/office/drawing/2014/main" val="206668901"/>
                    </a:ext>
                  </a:extLst>
                </a:gridCol>
                <a:gridCol w="2461659">
                  <a:extLst>
                    <a:ext uri="{9D8B030D-6E8A-4147-A177-3AD203B41FA5}">
                      <a16:colId xmlns:a16="http://schemas.microsoft.com/office/drawing/2014/main" val="1115909731"/>
                    </a:ext>
                  </a:extLst>
                </a:gridCol>
                <a:gridCol w="735480">
                  <a:extLst>
                    <a:ext uri="{9D8B030D-6E8A-4147-A177-3AD203B41FA5}">
                      <a16:colId xmlns:a16="http://schemas.microsoft.com/office/drawing/2014/main" val="4289023100"/>
                    </a:ext>
                  </a:extLst>
                </a:gridCol>
                <a:gridCol w="735480">
                  <a:extLst>
                    <a:ext uri="{9D8B030D-6E8A-4147-A177-3AD203B41FA5}">
                      <a16:colId xmlns:a16="http://schemas.microsoft.com/office/drawing/2014/main" val="3315386191"/>
                    </a:ext>
                  </a:extLst>
                </a:gridCol>
                <a:gridCol w="735480">
                  <a:extLst>
                    <a:ext uri="{9D8B030D-6E8A-4147-A177-3AD203B41FA5}">
                      <a16:colId xmlns:a16="http://schemas.microsoft.com/office/drawing/2014/main" val="2483062767"/>
                    </a:ext>
                  </a:extLst>
                </a:gridCol>
                <a:gridCol w="735480">
                  <a:extLst>
                    <a:ext uri="{9D8B030D-6E8A-4147-A177-3AD203B41FA5}">
                      <a16:colId xmlns:a16="http://schemas.microsoft.com/office/drawing/2014/main" val="3112252741"/>
                    </a:ext>
                  </a:extLst>
                </a:gridCol>
                <a:gridCol w="768411">
                  <a:extLst>
                    <a:ext uri="{9D8B030D-6E8A-4147-A177-3AD203B41FA5}">
                      <a16:colId xmlns:a16="http://schemas.microsoft.com/office/drawing/2014/main" val="3087886382"/>
                    </a:ext>
                  </a:extLst>
                </a:gridCol>
                <a:gridCol w="768411">
                  <a:extLst>
                    <a:ext uri="{9D8B030D-6E8A-4147-A177-3AD203B41FA5}">
                      <a16:colId xmlns:a16="http://schemas.microsoft.com/office/drawing/2014/main" val="730495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87599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100283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7.125.682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2.243.876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5984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701.261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3682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376.252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4677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8331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11715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929.115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08119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1897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9714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0924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22460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828.450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4076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3713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5594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24885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97848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4184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562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68177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965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2333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9371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344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1828C1-B8B0-446B-A2EC-9EBCB009D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547602"/>
              </p:ext>
            </p:extLst>
          </p:nvPr>
        </p:nvGraphicFramePr>
        <p:xfrm>
          <a:off x="645736" y="1962627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0157834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79676908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116151688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86842503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11517356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0239128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87907214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62421273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1501930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313005089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967113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792527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1.884.783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5497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1.290.530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779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504.103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3698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367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7632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529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26598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10885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8255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7849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75888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954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8406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632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2036943-DC13-467E-BEF8-68447F7BA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618703"/>
              </p:ext>
            </p:extLst>
          </p:nvPr>
        </p:nvGraphicFramePr>
        <p:xfrm>
          <a:off x="573356" y="2432785"/>
          <a:ext cx="8066783" cy="2487865"/>
        </p:xfrm>
        <a:graphic>
          <a:graphicData uri="http://schemas.openxmlformats.org/drawingml/2006/table">
            <a:tbl>
              <a:tblPr/>
              <a:tblGrid>
                <a:gridCol w="721836">
                  <a:extLst>
                    <a:ext uri="{9D8B030D-6E8A-4147-A177-3AD203B41FA5}">
                      <a16:colId xmlns:a16="http://schemas.microsoft.com/office/drawing/2014/main" val="530381170"/>
                    </a:ext>
                  </a:extLst>
                </a:gridCol>
                <a:gridCol w="266649">
                  <a:extLst>
                    <a:ext uri="{9D8B030D-6E8A-4147-A177-3AD203B41FA5}">
                      <a16:colId xmlns:a16="http://schemas.microsoft.com/office/drawing/2014/main" val="3628111163"/>
                    </a:ext>
                  </a:extLst>
                </a:gridCol>
                <a:gridCol w="266649">
                  <a:extLst>
                    <a:ext uri="{9D8B030D-6E8A-4147-A177-3AD203B41FA5}">
                      <a16:colId xmlns:a16="http://schemas.microsoft.com/office/drawing/2014/main" val="3583659495"/>
                    </a:ext>
                  </a:extLst>
                </a:gridCol>
                <a:gridCol w="2415993">
                  <a:extLst>
                    <a:ext uri="{9D8B030D-6E8A-4147-A177-3AD203B41FA5}">
                      <a16:colId xmlns:a16="http://schemas.microsoft.com/office/drawing/2014/main" val="670761013"/>
                    </a:ext>
                  </a:extLst>
                </a:gridCol>
                <a:gridCol w="721836">
                  <a:extLst>
                    <a:ext uri="{9D8B030D-6E8A-4147-A177-3AD203B41FA5}">
                      <a16:colId xmlns:a16="http://schemas.microsoft.com/office/drawing/2014/main" val="2155654405"/>
                    </a:ext>
                  </a:extLst>
                </a:gridCol>
                <a:gridCol w="721836">
                  <a:extLst>
                    <a:ext uri="{9D8B030D-6E8A-4147-A177-3AD203B41FA5}">
                      <a16:colId xmlns:a16="http://schemas.microsoft.com/office/drawing/2014/main" val="3280417517"/>
                    </a:ext>
                  </a:extLst>
                </a:gridCol>
                <a:gridCol w="721836">
                  <a:extLst>
                    <a:ext uri="{9D8B030D-6E8A-4147-A177-3AD203B41FA5}">
                      <a16:colId xmlns:a16="http://schemas.microsoft.com/office/drawing/2014/main" val="2800139220"/>
                    </a:ext>
                  </a:extLst>
                </a:gridCol>
                <a:gridCol w="721836">
                  <a:extLst>
                    <a:ext uri="{9D8B030D-6E8A-4147-A177-3AD203B41FA5}">
                      <a16:colId xmlns:a16="http://schemas.microsoft.com/office/drawing/2014/main" val="2166464608"/>
                    </a:ext>
                  </a:extLst>
                </a:gridCol>
                <a:gridCol w="754156">
                  <a:extLst>
                    <a:ext uri="{9D8B030D-6E8A-4147-A177-3AD203B41FA5}">
                      <a16:colId xmlns:a16="http://schemas.microsoft.com/office/drawing/2014/main" val="3806132694"/>
                    </a:ext>
                  </a:extLst>
                </a:gridCol>
                <a:gridCol w="754156">
                  <a:extLst>
                    <a:ext uri="{9D8B030D-6E8A-4147-A177-3AD203B41FA5}">
                      <a16:colId xmlns:a16="http://schemas.microsoft.com/office/drawing/2014/main" val="2880658556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385112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36694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2.666.555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3943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1.381.861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3925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827.195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8840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216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51374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2828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123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239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447.496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6452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72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9626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8427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82.198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3430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162.359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526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D50AD1B-3026-4E98-A1B9-8B1DD93E4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709610"/>
              </p:ext>
            </p:extLst>
          </p:nvPr>
        </p:nvGraphicFramePr>
        <p:xfrm>
          <a:off x="504091" y="1576559"/>
          <a:ext cx="8173308" cy="4404082"/>
        </p:xfrm>
        <a:graphic>
          <a:graphicData uri="http://schemas.openxmlformats.org/drawingml/2006/table">
            <a:tbl>
              <a:tblPr/>
              <a:tblGrid>
                <a:gridCol w="731368">
                  <a:extLst>
                    <a:ext uri="{9D8B030D-6E8A-4147-A177-3AD203B41FA5}">
                      <a16:colId xmlns:a16="http://schemas.microsoft.com/office/drawing/2014/main" val="2087332040"/>
                    </a:ext>
                  </a:extLst>
                </a:gridCol>
                <a:gridCol w="270170">
                  <a:extLst>
                    <a:ext uri="{9D8B030D-6E8A-4147-A177-3AD203B41FA5}">
                      <a16:colId xmlns:a16="http://schemas.microsoft.com/office/drawing/2014/main" val="1739122924"/>
                    </a:ext>
                  </a:extLst>
                </a:gridCol>
                <a:gridCol w="270170">
                  <a:extLst>
                    <a:ext uri="{9D8B030D-6E8A-4147-A177-3AD203B41FA5}">
                      <a16:colId xmlns:a16="http://schemas.microsoft.com/office/drawing/2014/main" val="2709797730"/>
                    </a:ext>
                  </a:extLst>
                </a:gridCol>
                <a:gridCol w="2447898">
                  <a:extLst>
                    <a:ext uri="{9D8B030D-6E8A-4147-A177-3AD203B41FA5}">
                      <a16:colId xmlns:a16="http://schemas.microsoft.com/office/drawing/2014/main" val="1561079657"/>
                    </a:ext>
                  </a:extLst>
                </a:gridCol>
                <a:gridCol w="731368">
                  <a:extLst>
                    <a:ext uri="{9D8B030D-6E8A-4147-A177-3AD203B41FA5}">
                      <a16:colId xmlns:a16="http://schemas.microsoft.com/office/drawing/2014/main" val="649936233"/>
                    </a:ext>
                  </a:extLst>
                </a:gridCol>
                <a:gridCol w="731368">
                  <a:extLst>
                    <a:ext uri="{9D8B030D-6E8A-4147-A177-3AD203B41FA5}">
                      <a16:colId xmlns:a16="http://schemas.microsoft.com/office/drawing/2014/main" val="2691179262"/>
                    </a:ext>
                  </a:extLst>
                </a:gridCol>
                <a:gridCol w="731368">
                  <a:extLst>
                    <a:ext uri="{9D8B030D-6E8A-4147-A177-3AD203B41FA5}">
                      <a16:colId xmlns:a16="http://schemas.microsoft.com/office/drawing/2014/main" val="3953671361"/>
                    </a:ext>
                  </a:extLst>
                </a:gridCol>
                <a:gridCol w="731368">
                  <a:extLst>
                    <a:ext uri="{9D8B030D-6E8A-4147-A177-3AD203B41FA5}">
                      <a16:colId xmlns:a16="http://schemas.microsoft.com/office/drawing/2014/main" val="2594256651"/>
                    </a:ext>
                  </a:extLst>
                </a:gridCol>
                <a:gridCol w="764115">
                  <a:extLst>
                    <a:ext uri="{9D8B030D-6E8A-4147-A177-3AD203B41FA5}">
                      <a16:colId xmlns:a16="http://schemas.microsoft.com/office/drawing/2014/main" val="1827003414"/>
                    </a:ext>
                  </a:extLst>
                </a:gridCol>
                <a:gridCol w="764115">
                  <a:extLst>
                    <a:ext uri="{9D8B030D-6E8A-4147-A177-3AD203B41FA5}">
                      <a16:colId xmlns:a16="http://schemas.microsoft.com/office/drawing/2014/main" val="2429779952"/>
                    </a:ext>
                  </a:extLst>
                </a:gridCol>
              </a:tblGrid>
              <a:tr h="960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857641"/>
                  </a:ext>
                </a:extLst>
              </a:tr>
              <a:tr h="2941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34463"/>
                  </a:ext>
                </a:extLst>
              </a:tr>
              <a:tr h="1260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311.656.782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174.472.085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44409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58.924.238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211468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9.373.196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332781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370.820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844541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54.659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538287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316.161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279044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1.110.797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573299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985.262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598318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751412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85145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003930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730023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850398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95.227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958531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95.227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84621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11.688.364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101526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840057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065945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205.174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09572"/>
                  </a:ext>
                </a:extLst>
              </a:tr>
              <a:tr h="17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26.393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402824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178.781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1555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3.794.588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072619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23.076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499755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50.512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160660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2.797.200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196154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231.221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739182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692.579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078882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60.000.000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36948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99913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1350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39.317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967676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39.317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832172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25.907.161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456900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23.439.985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450366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23.439.985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096295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2.467.176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23716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49297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2.393.562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493101"/>
                  </a:ext>
                </a:extLst>
              </a:tr>
              <a:tr h="102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3.058.430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865276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3.058.430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243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4C63B9-8359-41B0-9A6C-60E35AF80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6325"/>
              </p:ext>
            </p:extLst>
          </p:nvPr>
        </p:nvGraphicFramePr>
        <p:xfrm>
          <a:off x="621189" y="2060848"/>
          <a:ext cx="8021803" cy="2986791"/>
        </p:xfrm>
        <a:graphic>
          <a:graphicData uri="http://schemas.openxmlformats.org/drawingml/2006/table">
            <a:tbl>
              <a:tblPr/>
              <a:tblGrid>
                <a:gridCol w="717811">
                  <a:extLst>
                    <a:ext uri="{9D8B030D-6E8A-4147-A177-3AD203B41FA5}">
                      <a16:colId xmlns:a16="http://schemas.microsoft.com/office/drawing/2014/main" val="344534842"/>
                    </a:ext>
                  </a:extLst>
                </a:gridCol>
                <a:gridCol w="265162">
                  <a:extLst>
                    <a:ext uri="{9D8B030D-6E8A-4147-A177-3AD203B41FA5}">
                      <a16:colId xmlns:a16="http://schemas.microsoft.com/office/drawing/2014/main" val="755798486"/>
                    </a:ext>
                  </a:extLst>
                </a:gridCol>
                <a:gridCol w="265162">
                  <a:extLst>
                    <a:ext uri="{9D8B030D-6E8A-4147-A177-3AD203B41FA5}">
                      <a16:colId xmlns:a16="http://schemas.microsoft.com/office/drawing/2014/main" val="4025913531"/>
                    </a:ext>
                  </a:extLst>
                </a:gridCol>
                <a:gridCol w="2402522">
                  <a:extLst>
                    <a:ext uri="{9D8B030D-6E8A-4147-A177-3AD203B41FA5}">
                      <a16:colId xmlns:a16="http://schemas.microsoft.com/office/drawing/2014/main" val="2429939165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2778816227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2366732346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3072476339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3464538623"/>
                    </a:ext>
                  </a:extLst>
                </a:gridCol>
                <a:gridCol w="749951">
                  <a:extLst>
                    <a:ext uri="{9D8B030D-6E8A-4147-A177-3AD203B41FA5}">
                      <a16:colId xmlns:a16="http://schemas.microsoft.com/office/drawing/2014/main" val="1403606927"/>
                    </a:ext>
                  </a:extLst>
                </a:gridCol>
                <a:gridCol w="749951">
                  <a:extLst>
                    <a:ext uri="{9D8B030D-6E8A-4147-A177-3AD203B41FA5}">
                      <a16:colId xmlns:a16="http://schemas.microsoft.com/office/drawing/2014/main" val="4283363629"/>
                    </a:ext>
                  </a:extLst>
                </a:gridCol>
              </a:tblGrid>
              <a:tr h="1541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738686"/>
                  </a:ext>
                </a:extLst>
              </a:tr>
              <a:tr h="4721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12432"/>
                  </a:ext>
                </a:extLst>
              </a:tr>
              <a:tr h="2023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3.411.982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904.125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337171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401.793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724928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469.555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378350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54059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661829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374531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605423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232670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67172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32729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1.076.307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689265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985190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875.759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412.282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59244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264988"/>
                  </a:ext>
                </a:extLst>
              </a:tr>
              <a:tr h="15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3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6D0366C-5C72-4912-B4F2-2CC3930F4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825913"/>
              </p:ext>
            </p:extLst>
          </p:nvPr>
        </p:nvGraphicFramePr>
        <p:xfrm>
          <a:off x="539550" y="1972238"/>
          <a:ext cx="7994771" cy="3435623"/>
        </p:xfrm>
        <a:graphic>
          <a:graphicData uri="http://schemas.openxmlformats.org/drawingml/2006/table">
            <a:tbl>
              <a:tblPr/>
              <a:tblGrid>
                <a:gridCol w="715392">
                  <a:extLst>
                    <a:ext uri="{9D8B030D-6E8A-4147-A177-3AD203B41FA5}">
                      <a16:colId xmlns:a16="http://schemas.microsoft.com/office/drawing/2014/main" val="2349093842"/>
                    </a:ext>
                  </a:extLst>
                </a:gridCol>
                <a:gridCol w="264268">
                  <a:extLst>
                    <a:ext uri="{9D8B030D-6E8A-4147-A177-3AD203B41FA5}">
                      <a16:colId xmlns:a16="http://schemas.microsoft.com/office/drawing/2014/main" val="2041987920"/>
                    </a:ext>
                  </a:extLst>
                </a:gridCol>
                <a:gridCol w="264268">
                  <a:extLst>
                    <a:ext uri="{9D8B030D-6E8A-4147-A177-3AD203B41FA5}">
                      <a16:colId xmlns:a16="http://schemas.microsoft.com/office/drawing/2014/main" val="1682509213"/>
                    </a:ext>
                  </a:extLst>
                </a:gridCol>
                <a:gridCol w="2394427">
                  <a:extLst>
                    <a:ext uri="{9D8B030D-6E8A-4147-A177-3AD203B41FA5}">
                      <a16:colId xmlns:a16="http://schemas.microsoft.com/office/drawing/2014/main" val="779699000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3876425071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2375417886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4108511711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2550470965"/>
                    </a:ext>
                  </a:extLst>
                </a:gridCol>
                <a:gridCol w="747424">
                  <a:extLst>
                    <a:ext uri="{9D8B030D-6E8A-4147-A177-3AD203B41FA5}">
                      <a16:colId xmlns:a16="http://schemas.microsoft.com/office/drawing/2014/main" val="1870817168"/>
                    </a:ext>
                  </a:extLst>
                </a:gridCol>
                <a:gridCol w="747424">
                  <a:extLst>
                    <a:ext uri="{9D8B030D-6E8A-4147-A177-3AD203B41FA5}">
                      <a16:colId xmlns:a16="http://schemas.microsoft.com/office/drawing/2014/main" val="1937495941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244262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640232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14.235.357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6.794.985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0699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4.891.715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18641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672.857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6171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811.511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360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695.015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9619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6001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210.787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0835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5549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4458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68415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9534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4906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9454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9367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101.594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8616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0608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8794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17765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2969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7996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774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EF7C36-71B1-4048-BB58-42415789E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64754"/>
              </p:ext>
            </p:extLst>
          </p:nvPr>
        </p:nvGraphicFramePr>
        <p:xfrm>
          <a:off x="590885" y="2105025"/>
          <a:ext cx="7886704" cy="3300229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02051435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7524147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77069525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14722201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6507754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09476258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03604490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26120911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71940918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20997727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54097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183017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4.751.926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2.118.105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7362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1.392.189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6078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207.363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72363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7243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3987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386.228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9174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67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7565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317.790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069040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317.790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6767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2199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8273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3239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63990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016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4716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364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7973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47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A5B556-A21D-4843-A29B-12316329D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920573"/>
              </p:ext>
            </p:extLst>
          </p:nvPr>
        </p:nvGraphicFramePr>
        <p:xfrm>
          <a:off x="827583" y="1556792"/>
          <a:ext cx="7488831" cy="4351328"/>
        </p:xfrm>
        <a:graphic>
          <a:graphicData uri="http://schemas.openxmlformats.org/drawingml/2006/table">
            <a:tbl>
              <a:tblPr/>
              <a:tblGrid>
                <a:gridCol w="670119">
                  <a:extLst>
                    <a:ext uri="{9D8B030D-6E8A-4147-A177-3AD203B41FA5}">
                      <a16:colId xmlns:a16="http://schemas.microsoft.com/office/drawing/2014/main" val="3083505088"/>
                    </a:ext>
                  </a:extLst>
                </a:gridCol>
                <a:gridCol w="247544">
                  <a:extLst>
                    <a:ext uri="{9D8B030D-6E8A-4147-A177-3AD203B41FA5}">
                      <a16:colId xmlns:a16="http://schemas.microsoft.com/office/drawing/2014/main" val="3400273827"/>
                    </a:ext>
                  </a:extLst>
                </a:gridCol>
                <a:gridCol w="247544">
                  <a:extLst>
                    <a:ext uri="{9D8B030D-6E8A-4147-A177-3AD203B41FA5}">
                      <a16:colId xmlns:a16="http://schemas.microsoft.com/office/drawing/2014/main" val="1244890880"/>
                    </a:ext>
                  </a:extLst>
                </a:gridCol>
                <a:gridCol w="2242900">
                  <a:extLst>
                    <a:ext uri="{9D8B030D-6E8A-4147-A177-3AD203B41FA5}">
                      <a16:colId xmlns:a16="http://schemas.microsoft.com/office/drawing/2014/main" val="465962053"/>
                    </a:ext>
                  </a:extLst>
                </a:gridCol>
                <a:gridCol w="670119">
                  <a:extLst>
                    <a:ext uri="{9D8B030D-6E8A-4147-A177-3AD203B41FA5}">
                      <a16:colId xmlns:a16="http://schemas.microsoft.com/office/drawing/2014/main" val="2875333471"/>
                    </a:ext>
                  </a:extLst>
                </a:gridCol>
                <a:gridCol w="670119">
                  <a:extLst>
                    <a:ext uri="{9D8B030D-6E8A-4147-A177-3AD203B41FA5}">
                      <a16:colId xmlns:a16="http://schemas.microsoft.com/office/drawing/2014/main" val="2169690230"/>
                    </a:ext>
                  </a:extLst>
                </a:gridCol>
                <a:gridCol w="670119">
                  <a:extLst>
                    <a:ext uri="{9D8B030D-6E8A-4147-A177-3AD203B41FA5}">
                      <a16:colId xmlns:a16="http://schemas.microsoft.com/office/drawing/2014/main" val="3522512423"/>
                    </a:ext>
                  </a:extLst>
                </a:gridCol>
                <a:gridCol w="670119">
                  <a:extLst>
                    <a:ext uri="{9D8B030D-6E8A-4147-A177-3AD203B41FA5}">
                      <a16:colId xmlns:a16="http://schemas.microsoft.com/office/drawing/2014/main" val="2484913120"/>
                    </a:ext>
                  </a:extLst>
                </a:gridCol>
                <a:gridCol w="700124">
                  <a:extLst>
                    <a:ext uri="{9D8B030D-6E8A-4147-A177-3AD203B41FA5}">
                      <a16:colId xmlns:a16="http://schemas.microsoft.com/office/drawing/2014/main" val="3173762838"/>
                    </a:ext>
                  </a:extLst>
                </a:gridCol>
                <a:gridCol w="700124">
                  <a:extLst>
                    <a:ext uri="{9D8B030D-6E8A-4147-A177-3AD203B41FA5}">
                      <a16:colId xmlns:a16="http://schemas.microsoft.com/office/drawing/2014/main" val="2337790318"/>
                    </a:ext>
                  </a:extLst>
                </a:gridCol>
              </a:tblGrid>
              <a:tr h="1265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895429"/>
                  </a:ext>
                </a:extLst>
              </a:tr>
              <a:tr h="3876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1723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13.620.011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-67.892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7.120.019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74307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311.793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03877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1.187.245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382.996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90636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11.553.396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-167.210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6.264.371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27476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5.313.165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-212.676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3.863.239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04033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-41.149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25156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-21.821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85673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-15.239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6498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815.322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4681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8102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-91.549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94850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6.240.231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2.401.132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36945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49549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1.182.854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367.407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81363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1.787.277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73050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122.292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452188"/>
                  </a:ext>
                </a:extLst>
              </a:tr>
              <a:tr h="25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86159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75909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91405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8127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83289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77673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2068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13959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57422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27115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0676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1606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50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992122F-503C-4FDC-A95D-36106665B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082090"/>
              </p:ext>
            </p:extLst>
          </p:nvPr>
        </p:nvGraphicFramePr>
        <p:xfrm>
          <a:off x="425890" y="2204864"/>
          <a:ext cx="8124035" cy="2623259"/>
        </p:xfrm>
        <a:graphic>
          <a:graphicData uri="http://schemas.openxmlformats.org/drawingml/2006/table">
            <a:tbl>
              <a:tblPr/>
              <a:tblGrid>
                <a:gridCol w="726959">
                  <a:extLst>
                    <a:ext uri="{9D8B030D-6E8A-4147-A177-3AD203B41FA5}">
                      <a16:colId xmlns:a16="http://schemas.microsoft.com/office/drawing/2014/main" val="947978873"/>
                    </a:ext>
                  </a:extLst>
                </a:gridCol>
                <a:gridCol w="268541">
                  <a:extLst>
                    <a:ext uri="{9D8B030D-6E8A-4147-A177-3AD203B41FA5}">
                      <a16:colId xmlns:a16="http://schemas.microsoft.com/office/drawing/2014/main" val="2693280849"/>
                    </a:ext>
                  </a:extLst>
                </a:gridCol>
                <a:gridCol w="268541">
                  <a:extLst>
                    <a:ext uri="{9D8B030D-6E8A-4147-A177-3AD203B41FA5}">
                      <a16:colId xmlns:a16="http://schemas.microsoft.com/office/drawing/2014/main" val="3613008761"/>
                    </a:ext>
                  </a:extLst>
                </a:gridCol>
                <a:gridCol w="2433140">
                  <a:extLst>
                    <a:ext uri="{9D8B030D-6E8A-4147-A177-3AD203B41FA5}">
                      <a16:colId xmlns:a16="http://schemas.microsoft.com/office/drawing/2014/main" val="3160566726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3540109338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315712620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2275308240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898952427"/>
                    </a:ext>
                  </a:extLst>
                </a:gridCol>
                <a:gridCol w="759509">
                  <a:extLst>
                    <a:ext uri="{9D8B030D-6E8A-4147-A177-3AD203B41FA5}">
                      <a16:colId xmlns:a16="http://schemas.microsoft.com/office/drawing/2014/main" val="1035348084"/>
                    </a:ext>
                  </a:extLst>
                </a:gridCol>
                <a:gridCol w="759509">
                  <a:extLst>
                    <a:ext uri="{9D8B030D-6E8A-4147-A177-3AD203B41FA5}">
                      <a16:colId xmlns:a16="http://schemas.microsoft.com/office/drawing/2014/main" val="167225263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66528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174991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24389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38017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9752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90140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886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0393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254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4362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624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1468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971131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7858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90050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515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11934"/>
            <a:ext cx="7561872" cy="374441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AC19933-E87D-413B-8307-D325686F6B43}"/>
              </a:ext>
            </a:extLst>
          </p:cNvPr>
          <p:cNvSpPr/>
          <p:nvPr/>
        </p:nvSpPr>
        <p:spPr>
          <a:xfrm>
            <a:off x="755576" y="1628800"/>
            <a:ext cx="770588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A nivel de Capítulos, el presupuesto 2019, concentra los mayores recursos en las tres ramas de las FF.AA. ( Ejército, Armada y Fuerza Aérea),  y en la Dirección de Aeronáutica Civil. </a:t>
            </a:r>
            <a:endParaRPr lang="es-C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JUNIO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722433"/>
              </p:ext>
            </p:extLst>
          </p:nvPr>
        </p:nvGraphicFramePr>
        <p:xfrm>
          <a:off x="611560" y="1994103"/>
          <a:ext cx="7848872" cy="316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559393"/>
              </p:ext>
            </p:extLst>
          </p:nvPr>
        </p:nvGraphicFramePr>
        <p:xfrm>
          <a:off x="611560" y="2060848"/>
          <a:ext cx="7848872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D8F66F-DD07-47AA-AF3F-E8F5C60D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A3E4292-BDA1-4F84-81AF-2D38AD8BF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646A50-0D61-4147-9988-EF306A5A2A55}"/>
              </a:ext>
            </a:extLst>
          </p:cNvPr>
          <p:cNvSpPr/>
          <p:nvPr/>
        </p:nvSpPr>
        <p:spPr>
          <a:xfrm>
            <a:off x="838200" y="1257225"/>
            <a:ext cx="7623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 en $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del Ministerio de Defensa). (cifras en miles de $)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es-CL" sz="1200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EA4FC86-E682-49A4-8319-3F678DA29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023226"/>
              </p:ext>
            </p:extLst>
          </p:nvPr>
        </p:nvGraphicFramePr>
        <p:xfrm>
          <a:off x="1115616" y="1744109"/>
          <a:ext cx="7056784" cy="4382748"/>
        </p:xfrm>
        <a:graphic>
          <a:graphicData uri="http://schemas.openxmlformats.org/drawingml/2006/table">
            <a:tbl>
              <a:tblPr/>
              <a:tblGrid>
                <a:gridCol w="351950">
                  <a:extLst>
                    <a:ext uri="{9D8B030D-6E8A-4147-A177-3AD203B41FA5}">
                      <a16:colId xmlns:a16="http://schemas.microsoft.com/office/drawing/2014/main" val="3990957629"/>
                    </a:ext>
                  </a:extLst>
                </a:gridCol>
                <a:gridCol w="2506314">
                  <a:extLst>
                    <a:ext uri="{9D8B030D-6E8A-4147-A177-3AD203B41FA5}">
                      <a16:colId xmlns:a16="http://schemas.microsoft.com/office/drawing/2014/main" val="2368246918"/>
                    </a:ext>
                  </a:extLst>
                </a:gridCol>
                <a:gridCol w="924314">
                  <a:extLst>
                    <a:ext uri="{9D8B030D-6E8A-4147-A177-3AD203B41FA5}">
                      <a16:colId xmlns:a16="http://schemas.microsoft.com/office/drawing/2014/main" val="834054039"/>
                    </a:ext>
                  </a:extLst>
                </a:gridCol>
                <a:gridCol w="881654">
                  <a:extLst>
                    <a:ext uri="{9D8B030D-6E8A-4147-A177-3AD203B41FA5}">
                      <a16:colId xmlns:a16="http://schemas.microsoft.com/office/drawing/2014/main" val="3087959762"/>
                    </a:ext>
                  </a:extLst>
                </a:gridCol>
                <a:gridCol w="767892">
                  <a:extLst>
                    <a:ext uri="{9D8B030D-6E8A-4147-A177-3AD203B41FA5}">
                      <a16:colId xmlns:a16="http://schemas.microsoft.com/office/drawing/2014/main" val="3911010388"/>
                    </a:ext>
                  </a:extLst>
                </a:gridCol>
                <a:gridCol w="842548">
                  <a:extLst>
                    <a:ext uri="{9D8B030D-6E8A-4147-A177-3AD203B41FA5}">
                      <a16:colId xmlns:a16="http://schemas.microsoft.com/office/drawing/2014/main" val="1994166302"/>
                    </a:ext>
                  </a:extLst>
                </a:gridCol>
                <a:gridCol w="782112">
                  <a:extLst>
                    <a:ext uri="{9D8B030D-6E8A-4147-A177-3AD203B41FA5}">
                      <a16:colId xmlns:a16="http://schemas.microsoft.com/office/drawing/2014/main" val="2883279387"/>
                    </a:ext>
                  </a:extLst>
                </a:gridCol>
              </a:tblGrid>
              <a:tr h="2888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53089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1.211.978.509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1.212.744.717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598.018.226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49,31%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32529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Fuerzas Armadas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1.173.500.551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1.173.457.893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-42.658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580.187.393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49,44%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636249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559.915.875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559.956.741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40.866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272.724.899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48,70%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903016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386.801.525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386.736.949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-64.576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197.864.959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51,16%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48850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226.783.151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226.764.203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-18.948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109.597.535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48,33%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81588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Soportte Administrativo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14.128.836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6.688.464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47,34%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07801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FFAA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14.128.836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6.688.464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499677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Otros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25.206.345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25.157.988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-48.357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11.142.369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86715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Gral. Movilización Nacional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6.914.094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2.032.288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057494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Subsecretía de 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1.990.062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80609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13.620.011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-67.892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7.120.019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259333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177.243.315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177.243.315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79.998.384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024797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71.566.527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71.566.527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32.346.863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45,20%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03783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71.733.033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71.733.033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32.036.370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44,66%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868234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15.615.151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46,00%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42631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ORGANISMOS DEPENDIENTES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268.184.176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268.184.176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130.234.988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847575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Territorio Marítimo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69.561.525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69.561.525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29.949.760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16932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198.622.651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198.622.651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100.285.228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89526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19.263.047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19.780.462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7.474.997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81441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5.367.636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5.367.636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2.082.623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660304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1.821.694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604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2.666.555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40009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3.411.982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904.125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154547"/>
                  </a:ext>
                </a:extLst>
              </a:tr>
              <a:tr h="1805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BRUTO PARTIDA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1.676.669.047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1.677.952.670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1.283.623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815.726.595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110672"/>
                  </a:ext>
                </a:extLst>
              </a:tr>
              <a:tr h="1805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TRASNFERENCIAS CONSOLIDABLES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10.770.709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10.544.331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-226.378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8.354.032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029296"/>
                  </a:ext>
                </a:extLst>
              </a:tr>
              <a:tr h="1805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1.667.408.339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1.510.001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807.372.563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846756"/>
                  </a:ext>
                </a:extLst>
              </a:tr>
              <a:tr h="1444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ESTADO DE OPERACIONES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1.667.408.339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1.510.001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807.372.563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330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7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1356" y="575499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88" y="170347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5685B0B-08F7-4078-AD06-134632F2E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67755"/>
              </p:ext>
            </p:extLst>
          </p:nvPr>
        </p:nvGraphicFramePr>
        <p:xfrm>
          <a:off x="457201" y="2143889"/>
          <a:ext cx="7931221" cy="3289935"/>
        </p:xfrm>
        <a:graphic>
          <a:graphicData uri="http://schemas.openxmlformats.org/drawingml/2006/table">
            <a:tbl>
              <a:tblPr/>
              <a:tblGrid>
                <a:gridCol w="847910">
                  <a:extLst>
                    <a:ext uri="{9D8B030D-6E8A-4147-A177-3AD203B41FA5}">
                      <a16:colId xmlns:a16="http://schemas.microsoft.com/office/drawing/2014/main" val="52006720"/>
                    </a:ext>
                  </a:extLst>
                </a:gridCol>
                <a:gridCol w="2299141">
                  <a:extLst>
                    <a:ext uri="{9D8B030D-6E8A-4147-A177-3AD203B41FA5}">
                      <a16:colId xmlns:a16="http://schemas.microsoft.com/office/drawing/2014/main" val="37735034"/>
                    </a:ext>
                  </a:extLst>
                </a:gridCol>
                <a:gridCol w="841387">
                  <a:extLst>
                    <a:ext uri="{9D8B030D-6E8A-4147-A177-3AD203B41FA5}">
                      <a16:colId xmlns:a16="http://schemas.microsoft.com/office/drawing/2014/main" val="4193036124"/>
                    </a:ext>
                  </a:extLst>
                </a:gridCol>
                <a:gridCol w="808777">
                  <a:extLst>
                    <a:ext uri="{9D8B030D-6E8A-4147-A177-3AD203B41FA5}">
                      <a16:colId xmlns:a16="http://schemas.microsoft.com/office/drawing/2014/main" val="1390762776"/>
                    </a:ext>
                  </a:extLst>
                </a:gridCol>
                <a:gridCol w="769642">
                  <a:extLst>
                    <a:ext uri="{9D8B030D-6E8A-4147-A177-3AD203B41FA5}">
                      <a16:colId xmlns:a16="http://schemas.microsoft.com/office/drawing/2014/main" val="781035848"/>
                    </a:ext>
                  </a:extLst>
                </a:gridCol>
                <a:gridCol w="772902">
                  <a:extLst>
                    <a:ext uri="{9D8B030D-6E8A-4147-A177-3AD203B41FA5}">
                      <a16:colId xmlns:a16="http://schemas.microsoft.com/office/drawing/2014/main" val="3633011579"/>
                    </a:ext>
                  </a:extLst>
                </a:gridCol>
                <a:gridCol w="795731">
                  <a:extLst>
                    <a:ext uri="{9D8B030D-6E8A-4147-A177-3AD203B41FA5}">
                      <a16:colId xmlns:a16="http://schemas.microsoft.com/office/drawing/2014/main" val="178749545"/>
                    </a:ext>
                  </a:extLst>
                </a:gridCol>
                <a:gridCol w="795731">
                  <a:extLst>
                    <a:ext uri="{9D8B030D-6E8A-4147-A177-3AD203B41FA5}">
                      <a16:colId xmlns:a16="http://schemas.microsoft.com/office/drawing/2014/main" val="3028502134"/>
                    </a:ext>
                  </a:extLst>
                </a:gridCol>
              </a:tblGrid>
              <a:tr h="573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72036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9971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1.857.791.940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27.173.779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914.156.818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520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1.229.008.771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627.735.405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02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329.238.053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128.585.666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659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86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23.027.138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13.953.319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0487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12.064.436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403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0109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25.690.209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6.420.967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162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49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2588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5053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25.833.898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9979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25.663.778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33.914.468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6852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483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4934E54-8BF5-45CF-A8A6-3B4BC0D9B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61575"/>
              </p:ext>
            </p:extLst>
          </p:nvPr>
        </p:nvGraphicFramePr>
        <p:xfrm>
          <a:off x="539552" y="2394398"/>
          <a:ext cx="7931226" cy="2152650"/>
        </p:xfrm>
        <a:graphic>
          <a:graphicData uri="http://schemas.openxmlformats.org/drawingml/2006/table">
            <a:tbl>
              <a:tblPr/>
              <a:tblGrid>
                <a:gridCol w="835522">
                  <a:extLst>
                    <a:ext uri="{9D8B030D-6E8A-4147-A177-3AD203B41FA5}">
                      <a16:colId xmlns:a16="http://schemas.microsoft.com/office/drawing/2014/main" val="485745999"/>
                    </a:ext>
                  </a:extLst>
                </a:gridCol>
                <a:gridCol w="2232216">
                  <a:extLst>
                    <a:ext uri="{9D8B030D-6E8A-4147-A177-3AD203B41FA5}">
                      <a16:colId xmlns:a16="http://schemas.microsoft.com/office/drawing/2014/main" val="3611352120"/>
                    </a:ext>
                  </a:extLst>
                </a:gridCol>
                <a:gridCol w="835522">
                  <a:extLst>
                    <a:ext uri="{9D8B030D-6E8A-4147-A177-3AD203B41FA5}">
                      <a16:colId xmlns:a16="http://schemas.microsoft.com/office/drawing/2014/main" val="3501522779"/>
                    </a:ext>
                  </a:extLst>
                </a:gridCol>
                <a:gridCol w="835522">
                  <a:extLst>
                    <a:ext uri="{9D8B030D-6E8A-4147-A177-3AD203B41FA5}">
                      <a16:colId xmlns:a16="http://schemas.microsoft.com/office/drawing/2014/main" val="1118167803"/>
                    </a:ext>
                  </a:extLst>
                </a:gridCol>
                <a:gridCol w="835522">
                  <a:extLst>
                    <a:ext uri="{9D8B030D-6E8A-4147-A177-3AD203B41FA5}">
                      <a16:colId xmlns:a16="http://schemas.microsoft.com/office/drawing/2014/main" val="3370198201"/>
                    </a:ext>
                  </a:extLst>
                </a:gridCol>
                <a:gridCol w="835522">
                  <a:extLst>
                    <a:ext uri="{9D8B030D-6E8A-4147-A177-3AD203B41FA5}">
                      <a16:colId xmlns:a16="http://schemas.microsoft.com/office/drawing/2014/main" val="774878690"/>
                    </a:ext>
                  </a:extLst>
                </a:gridCol>
                <a:gridCol w="760700">
                  <a:extLst>
                    <a:ext uri="{9D8B030D-6E8A-4147-A177-3AD203B41FA5}">
                      <a16:colId xmlns:a16="http://schemas.microsoft.com/office/drawing/2014/main" val="3453015052"/>
                    </a:ext>
                  </a:extLst>
                </a:gridCol>
                <a:gridCol w="760700">
                  <a:extLst>
                    <a:ext uri="{9D8B030D-6E8A-4147-A177-3AD203B41FA5}">
                      <a16:colId xmlns:a16="http://schemas.microsoft.com/office/drawing/2014/main" val="3903918551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069066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9388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066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7312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7267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7197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25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3692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689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904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1019" y="583076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04A3517-3560-4594-9E35-12F92327D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89914"/>
              </p:ext>
            </p:extLst>
          </p:nvPr>
        </p:nvGraphicFramePr>
        <p:xfrm>
          <a:off x="689851" y="1890357"/>
          <a:ext cx="7886697" cy="3398929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3586096713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1244534549"/>
                    </a:ext>
                  </a:extLst>
                </a:gridCol>
                <a:gridCol w="2508641">
                  <a:extLst>
                    <a:ext uri="{9D8B030D-6E8A-4147-A177-3AD203B41FA5}">
                      <a16:colId xmlns:a16="http://schemas.microsoft.com/office/drawing/2014/main" val="2145882298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560964169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282358814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801668856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698449287"/>
                    </a:ext>
                  </a:extLst>
                </a:gridCol>
                <a:gridCol w="682395">
                  <a:extLst>
                    <a:ext uri="{9D8B030D-6E8A-4147-A177-3AD203B41FA5}">
                      <a16:colId xmlns:a16="http://schemas.microsoft.com/office/drawing/2014/main" val="3989067680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3940056710"/>
                    </a:ext>
                  </a:extLst>
                </a:gridCol>
              </a:tblGrid>
              <a:tr h="14125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117328"/>
                  </a:ext>
                </a:extLst>
              </a:tr>
              <a:tr h="43259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870873"/>
                  </a:ext>
                </a:extLst>
              </a:tr>
              <a:tr h="18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567.426.638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6.169.006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279.714.966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643369"/>
                  </a:ext>
                </a:extLst>
              </a:tr>
              <a:tr h="167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82.251.703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43.027.507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803888"/>
                  </a:ext>
                </a:extLst>
              </a:tr>
              <a:tr h="2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2.082.623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69502"/>
                  </a:ext>
                </a:extLst>
              </a:tr>
              <a:tr h="229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387.941.032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-64.576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198.411.028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374077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113.230.780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30.159.864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11059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80.315.726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40.580.763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87329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227.745.746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474.268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110.413.699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82320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38.244.471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19.915.867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255591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7.125.682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231.123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2.243.876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015919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1.884.783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66906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2.666.555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58850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311.656.782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174.472.085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24769"/>
                  </a:ext>
                </a:extLst>
              </a:tr>
              <a:tr h="30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3.411.982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904.125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821555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14.235.357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963.744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6.794.985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3103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4.751.926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2.118.105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57627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13.620.011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-67.892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7.120.019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65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5085</TotalTime>
  <Words>8452</Words>
  <Application>Microsoft Office PowerPoint</Application>
  <PresentationFormat>Presentación en pantalla (4:3)</PresentationFormat>
  <Paragraphs>5029</Paragraphs>
  <Slides>29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JUNIO 2019 PARTIDA 11: MINISTERIO DE DEFENSA NACIONAL</vt:lpstr>
      <vt:lpstr>EJECUCIÓN ACUMULADA DE GASTOS A JUNIO 2019  PARTIDA 11 MINISTERIO DE DEFENSA NACIONAL</vt:lpstr>
      <vt:lpstr>EJECUCIÓN ACUMULADA DE GASTOS A JUNIO 2019  PARTIDA 11 MINISTERIO DE DEFENSA NACIONAL</vt:lpstr>
      <vt:lpstr>COMPORTAMIENTO DE LA EJECUCIÓN MENSUAL DE GASTOS A JUNIO 2019 PARTIDA 11 MINISTERIO DE DEFENSA NACIONAL</vt:lpstr>
      <vt:lpstr>COMPORTAMIENTO DE LA EJECUCIÓN ACUMULADA DE GASTOS A JUNIO 2019  PARTIDA 11 MINISTERIO DE DEFENSA NACIONAL</vt:lpstr>
      <vt:lpstr>EJECUCIÓN ACUMULADA DE GASTOS A JUNIO 2019  PARTIDA 11 MINISTERIO DE DEFENSA NACIONAL</vt:lpstr>
      <vt:lpstr>EJECUCIÓN ACUMULADA DE GASTOS A JUNIO 2019  PARTIDA 11 MINISTERIO DE DEFENSA NACIONAL</vt:lpstr>
      <vt:lpstr>EJECUCIÓN ACUMULADA DE GASTOS A JUNIO 2019  PARTIDA 11 MINISTERIO DE DEFENSA NACIONAL</vt:lpstr>
      <vt:lpstr>EJECUCIÓN ACUMULADA DE GASTOS A JUNIO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366</cp:revision>
  <cp:lastPrinted>2019-05-13T15:36:27Z</cp:lastPrinted>
  <dcterms:created xsi:type="dcterms:W3CDTF">2016-06-23T13:38:47Z</dcterms:created>
  <dcterms:modified xsi:type="dcterms:W3CDTF">2019-12-24T12:16:17Z</dcterms:modified>
</cp:coreProperties>
</file>