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305" r:id="rId4"/>
    <p:sldId id="303" r:id="rId5"/>
    <p:sldId id="300" r:id="rId6"/>
    <p:sldId id="264" r:id="rId7"/>
    <p:sldId id="263" r:id="rId8"/>
    <p:sldId id="265" r:id="rId9"/>
    <p:sldId id="267" r:id="rId10"/>
    <p:sldId id="268" r:id="rId11"/>
    <p:sldId id="269" r:id="rId12"/>
    <p:sldId id="301" r:id="rId13"/>
    <p:sldId id="271" r:id="rId14"/>
    <p:sldId id="304" r:id="rId15"/>
    <p:sldId id="273" r:id="rId16"/>
    <p:sldId id="274" r:id="rId17"/>
    <p:sldId id="275" r:id="rId18"/>
    <p:sldId id="276" r:id="rId19"/>
    <p:sldId id="278" r:id="rId20"/>
    <p:sldId id="272" r:id="rId21"/>
    <p:sldId id="280" r:id="rId22"/>
    <p:sldId id="281" r:id="rId23"/>
    <p:sldId id="282" r:id="rId24"/>
    <p:sldId id="302" r:id="rId2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72" autoAdjust="0"/>
  </p:normalViewPr>
  <p:slideViewPr>
    <p:cSldViewPr>
      <p:cViewPr>
        <p:scale>
          <a:sx n="48" d="100"/>
          <a:sy n="48" d="100"/>
        </p:scale>
        <p:origin x="-282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527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15/11/2019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6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B187A0EF-876F-4945-B76C-89C0FEE1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JUNIO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julio</a:t>
            </a:r>
            <a:r>
              <a:rPr lang="es-CL" sz="1200" dirty="0" smtClean="0"/>
              <a:t>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55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39C46397-8DB0-4C48-9637-DE1EE539CE42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471B7863-B0D2-4DDD-A2C1-1FBD0EEDFA9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633539"/>
            <a:ext cx="8303809" cy="3133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7D5E3303-E20D-4B71-88A6-B042C8F309C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3A695038-0DE2-40E4-996B-A7E8BDB9FC5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024064"/>
            <a:ext cx="8303809" cy="2466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1795464"/>
            <a:ext cx="8303809" cy="2868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02: SISTEMA DE GESTIÓN FINANCIERA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481263"/>
            <a:ext cx="8303809" cy="166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039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135E330-19F7-46C9-86B2-DF507B316C3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D9144C01-C30A-46B1-916F-CB24DE0E40A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91" y="1641747"/>
            <a:ext cx="8356175" cy="3483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658DEC1E-675C-4D0A-8965-38693FA4CA4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4651EE7-B0E8-4C8E-B0B9-8C90887A51E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252663"/>
            <a:ext cx="8303809" cy="206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07BE44A-86BF-4133-8415-B52EDE28BF9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89551D65-1049-4C1D-A98A-F3C73A33C893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176463"/>
            <a:ext cx="8303809" cy="219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C670212C-126B-4DFB-B9D2-7F8F16DF3FE4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F15AE962-81AF-499D-8529-5F6E44A3C2C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02" y="2138363"/>
            <a:ext cx="8159238" cy="2226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520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11. PROGRAMA 01: SUPERINTENDENCIA DE BANCOS E INSTITUCIONES FINANCIERAS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7E599D60-E59C-4D6B-8265-3D148008D96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A0D5CC08-CEE9-487D-B114-A488E6D3F42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29" y="1844824"/>
            <a:ext cx="8314318" cy="3005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674A1242-E646-4D8C-B02F-9856D7F1EE5B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D49894F1-6B63-4BEF-BBF9-A996AC8372B8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252663"/>
            <a:ext cx="8303809" cy="206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F43C383A-3E22-483E-B548-873DF0B61C55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A9589463-89E1-48A0-9DD4-E25B7F5B4E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10" y="1916832"/>
            <a:ext cx="4069873" cy="244827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959A600C-5106-48EE-86F2-9DAB5AB412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7" y="1916831"/>
            <a:ext cx="4069873" cy="24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70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47A3F32F-6957-4D84-B2A5-6F024F79943A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9FCD0311-64A0-469F-B52E-143ADA19682A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405064"/>
            <a:ext cx="8303809" cy="179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C84729A6-DBB6-4E0D-8B9D-4BC59C9223A8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F473E4DA-A5EF-4545-AFFE-2728384F267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557463"/>
            <a:ext cx="8303809" cy="1530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51070D2A-A0D0-4262-AE69-06E68431B9D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394C1928-39F8-43FD-85C6-D283A8E2328D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176463"/>
            <a:ext cx="8303809" cy="219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75DCAFF2-849E-49D3-AB93-6FEB82D9448E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B93CEFE6-BCE0-4655-AA24-48E039DE583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41" y="1947863"/>
            <a:ext cx="8177905" cy="2561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975" y="1709738"/>
            <a:ext cx="5986463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7077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AB8238CF-26E2-45AB-ADAA-DF79CA7331F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475" y="1730375"/>
            <a:ext cx="5859463" cy="339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72D6C307-A790-4E6C-AB67-3B139981C49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271714"/>
            <a:ext cx="8118102" cy="2125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DD0397D6-1638-44E5-BB49-A6BA55D446B3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68C32BD0-8B15-4EF2-9257-B18B6F38549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162" y="1652092"/>
            <a:ext cx="8385938" cy="379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11DC5D53-1C9D-4BF9-87DC-D543F32F557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xmlns="" id="{949D303E-6BFB-4F82-92BB-5268593EEE12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2" y="1643064"/>
            <a:ext cx="8406135" cy="3102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AE1B629-D15B-4090-8AF0-9E550AF4FEF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2E43D64F-667C-4C3B-BB5F-800E04B1346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1" y="2481263"/>
            <a:ext cx="8406135" cy="168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15E69C9-1321-4459-B05D-CB42E843247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8391D0F3-1EAE-4F72-A168-90A7AD7987B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328864"/>
            <a:ext cx="8303809" cy="1931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4580</TotalTime>
  <Words>650</Words>
  <Application>Microsoft Office PowerPoint</Application>
  <PresentationFormat>Presentación en pantalla (4:3)</PresentationFormat>
  <Paragraphs>91</Paragraphs>
  <Slides>23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1_Tema de Office</vt:lpstr>
      <vt:lpstr>Tema de Office</vt:lpstr>
      <vt:lpstr>Imagen de mapa de bits</vt:lpstr>
      <vt:lpstr>EJECUCIÓN ACUMULADA DE GASTOS PRESUPUESTARIOS AL MES DE JUNIO DE 2019 PARTIDA 08: MINISTERIO DE HACIENDA</vt:lpstr>
      <vt:lpstr>EJECUCIÓN ACUMULADA DE GASTOS A JUNIO DE 2019  PARTIDA 08 MINISTERIO DE HACIENDA</vt:lpstr>
      <vt:lpstr>Presentación de PowerPoint</vt:lpstr>
      <vt:lpstr>Presentación de PowerPoint</vt:lpstr>
      <vt:lpstr>EJECUCIÓN ACUMULADA DE GASTOS A JUNIO DE 2019  PARTIDA 08 MINISTERIO DE HACIENDA</vt:lpstr>
      <vt:lpstr>EJECUCIÓN ACUMULADA DE GASTOS A JUNIO DE 2019  PARTIDA 08 RESUMEN POR CAPÍTULOS</vt:lpstr>
      <vt:lpstr>EJECUCIÓN ACUMULADA DE GASTOS A JUNIO DE 2019  PARTIDA 08. CAPÍTULO 01. PROGRAMA 01: SECRETARÍA Y ADMINISTRACIÓN GENERAL</vt:lpstr>
      <vt:lpstr>EJECUCIÓN ACUMULADA DE GASTOS A JUNIO DE 2019  PARTIDA 08. CAPÍTULO 01. PROGRAMA 06: UNIDAD ADMINISTRADORA DE LOS TRIBUNALES TRIBUTARIOS Y ADUANERO</vt:lpstr>
      <vt:lpstr>EJECUCIÓN ACUMULADA DE GASTOS A JUNIO DE 2019  PARTIDA 08. CAPÍTULO 01. PROGRAMA 07: SISTEMA INTEGRADO DE COMERCIO EXTERIOR (SICEX)</vt:lpstr>
      <vt:lpstr>EJECUCIÓN ACUMULADA DE GASTOS A JUNIO DE 2019  PARTIDA 08. CAPÍTULO 01. PROGRAMA 08: PROGRAMA DE MODERNIZACIÓN SECTOR PÚBLICO</vt:lpstr>
      <vt:lpstr>EJECUCIÓN ACUMULADA DE GASTOS A JUNIO DE 2019  PARTIDA 08. CAPÍTULO 01. PROGRAMA 09: PROGRAMA EXPORTACIÓN DE SERVICIOS</vt:lpstr>
      <vt:lpstr>EJECUCIÓN ACUMULADA DE GASTOS A JUNIO DE 2019  PARTIDA 08. CAPÍTULO 02. PROGRAMA 01: DIRECCIÓN DE PRESUPUESTOS</vt:lpstr>
      <vt:lpstr>EJECUCIÓN ACUMULADA DE GASTOS A JUNIO DE 2019  PARTIDA 08. CAPÍTULO 02. PROGRAMA 02: SISTEMA DE GESTIÓN FINANCIERA DEL ESTADO</vt:lpstr>
      <vt:lpstr>EJECUCIÓN ACUMULADA DE GASTOS A JUNIO DE 2019  PARTIDA 08. CAPÍTULO 03. PROGRAMA 01: SERVICIO DE IMPUESTOS INTERNOS</vt:lpstr>
      <vt:lpstr>EJECUCIÓN ACUMULADA DE GASTOS A JUNIO DE 2019  PARTIDA 08. CAPÍTULO 04. PROGRAMA 01: SERVICIO NACIONAL DE ADUANAS</vt:lpstr>
      <vt:lpstr>EJECUCIÓN ACUMULADA DE GASTOS A JUNIO DE 2019  PARTIDA 08. CAPÍTULO 05. PROGRAMA 01: SERVICIO DE TESORERÍAS</vt:lpstr>
      <vt:lpstr>EJECUCIÓN ACUMULADA DE GASTOS A JUNIO DE 2019  PARTIDA 08. CAPÍTULO 07. PROGRAMA 01: DIRECCIÓN DE COMPRAS Y CONTRATACIÓN PÚBLICA</vt:lpstr>
      <vt:lpstr>EJECUCIÓN ACUMULADA DE GASTOS A JUNIO DE 2019  PARTIDA 08. CAPÍTULO 11. PROGRAMA 01: SUPERINTENDENCIA DE BANCOS E INSTITUCIONES FINANCIERAS</vt:lpstr>
      <vt:lpstr>EJECUCIÓN ACUMULADA DE GASTOS A JUNIO DE 2019  PARTIDA 08. CAPÍTULO 15. PROGRAMA 01: DIRECCIÓN NACIONAL DEL SERVICIO CIVIL</vt:lpstr>
      <vt:lpstr>EJECUCIÓN ACUMULADA DE GASTOS A JUNIO DE 2019  PARTIDA 08. CAPÍTULO 16. PROGRAMA 01: UNIDAD DE ANÁLISIS FINANCIERO</vt:lpstr>
      <vt:lpstr>EJECUCIÓN ACUMULADA DE GASTOS A JUNIO DE 2019  PARTIDA 08. CAPÍTULO 17. PROGRAMA 01: SUPERINTENDENCIA DE CASINOS DE JUEGO</vt:lpstr>
      <vt:lpstr>EJECUCIÓN ACUMULADA DE GASTOS A JUNIO DE 2019  PARTIDA 08. CAPÍTULO 30. PROGRAMA 01: CONSEJO DE DEFENSA DEL ESTADO</vt:lpstr>
      <vt:lpstr>EJECUCIÓN ACUMULADA DE GASTOS A JUNIO DE 2019  PARTIDA 08. CAPÍTULO 31. PROGRAMA 01: COMISIÓN PARA EL MERCADO FINANCIERO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354</cp:revision>
  <cp:lastPrinted>2019-10-12T13:02:40Z</cp:lastPrinted>
  <dcterms:created xsi:type="dcterms:W3CDTF">2016-06-23T13:38:47Z</dcterms:created>
  <dcterms:modified xsi:type="dcterms:W3CDTF">2019-11-15T19:37:11Z</dcterms:modified>
</cp:coreProperties>
</file>