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268" r:id="rId10"/>
    <p:sldId id="269" r:id="rId11"/>
    <p:sldId id="271" r:id="rId12"/>
    <p:sldId id="273" r:id="rId13"/>
    <p:sldId id="303" r:id="rId14"/>
    <p:sldId id="274" r:id="rId15"/>
    <p:sldId id="315" r:id="rId16"/>
    <p:sldId id="316" r:id="rId17"/>
    <p:sldId id="317" r:id="rId18"/>
    <p:sldId id="276" r:id="rId19"/>
    <p:sldId id="304" r:id="rId20"/>
    <p:sldId id="277" r:id="rId21"/>
    <p:sldId id="278" r:id="rId22"/>
    <p:sldId id="305" r:id="rId23"/>
    <p:sldId id="272" r:id="rId24"/>
    <p:sldId id="280" r:id="rId25"/>
    <p:sldId id="281" r:id="rId26"/>
    <p:sldId id="282" r:id="rId27"/>
    <p:sldId id="302" r:id="rId28"/>
    <p:sldId id="306" r:id="rId2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988" autoAdjust="0"/>
  </p:normalViewPr>
  <p:slideViewPr>
    <p:cSldViewPr>
      <p:cViewPr>
        <p:scale>
          <a:sx n="50" d="100"/>
          <a:sy n="50" d="100"/>
        </p:scale>
        <p:origin x="-22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4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47" y="1566864"/>
            <a:ext cx="8203777" cy="32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866900"/>
            <a:ext cx="8327773" cy="275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3"/>
            <a:ext cx="8229600" cy="164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27" y="1543050"/>
            <a:ext cx="8159909" cy="3254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9" y="1652092"/>
            <a:ext cx="8184745" cy="4434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33" y="1652092"/>
            <a:ext cx="826087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2101"/>
            <a:ext cx="8229600" cy="324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4"/>
            <a:ext cx="8229600" cy="205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557464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4"/>
            <a:ext cx="8362240" cy="194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4"/>
            <a:ext cx="8229600" cy="324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76464"/>
            <a:ext cx="8229600" cy="217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05064"/>
            <a:ext cx="8229600" cy="1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46" y="1790701"/>
            <a:ext cx="8262790" cy="2862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528" y="1944688"/>
            <a:ext cx="6602413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608138"/>
            <a:ext cx="612775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28" y="2119314"/>
            <a:ext cx="8064508" cy="2389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52092"/>
            <a:ext cx="8253353" cy="43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" y="1780034"/>
            <a:ext cx="7579617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944394"/>
            <a:ext cx="8229600" cy="98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33664"/>
            <a:ext cx="8229600" cy="138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4817</TotalTime>
  <Words>778</Words>
  <Application>Microsoft Office PowerPoint</Application>
  <PresentationFormat>Presentación en pantalla (4:3)</PresentationFormat>
  <Paragraphs>107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ACUMULADA DE GASTOS PRESUPUESTARIOS AL MES DE JUNIO DE 2019 PARTIDA 07: MINISTERIO DE ECONOMÍA, FOMENTO Y TURISMO</vt:lpstr>
      <vt:lpstr>EJECUCIÓN ACUMULADA DE GASTOS A JUNIO DE 2019  PARTIDA 07 MINISTERIO DE ECONOMÍA, FOMENTO Y TURISMO</vt:lpstr>
      <vt:lpstr>Presentación de PowerPoint</vt:lpstr>
      <vt:lpstr>Presentación de PowerPoint</vt:lpstr>
      <vt:lpstr>EJECUCIÓN ACUMULADA DE GASTOS A JUNIO DE 2019  PARTIDA 07 MINISTERIO DE ECONOMÍA, FOMENTO Y TURISMO</vt:lpstr>
      <vt:lpstr>EJECUCIÓN ACUMULADA DE GASTOS A JUNIO DE 2019  PARTIDA 07 RESUMEN POR CAPÍTULOS</vt:lpstr>
      <vt:lpstr>EJECUCIÓN ACUMULADA DE GASTOS A JUNIO DE 2019  PARTIDA 07. CAPÍTULO 01. PROGRAMA 01: SUBSECRETARÍA DE ECONOMÍA Y EMPRESAS DE MENOR TAMAÑO</vt:lpstr>
      <vt:lpstr>EJECUCIÓN ACUMULADA DE GASTOS A JUNIO DE 2019  PARTIDA 07. CAPÍTULO 01. PROGRAMA 08: SECRETARÍA EJECUTIVA CONSEJO NACIONAL DE INNOVACIÓN</vt:lpstr>
      <vt:lpstr>EJECUCIÓN ACUMULADA DE GASTOS A JUNIO DE 2019  PARTIDA 07. CAPÍTULO 01. PROGRAMA 11: PROGRAMA INICIATIVA CIENTÍFICA MILLENIUM</vt:lpstr>
      <vt:lpstr>EJECUCIÓN ACUMULADA DE GASTOS A JUNIO DE 2019  PARTIDA 07. CAPÍTULO 02. PROGRAMA 01: SERVICIO NACIONAL DEL CONSUMIDOR</vt:lpstr>
      <vt:lpstr>EJECUCIÓN ACUMULADA DE GASTOS A JUNIO DE 2019  PARTIDA 07. CAPÍTULO 03. PROGRAMA 01: SUBSECRETARÍA DE PESCA Y ACUICULTURA</vt:lpstr>
      <vt:lpstr>EJECUCIÓN ACUMULADA DE GASTOS A JUNIO DE 2019  PARTIDA 07. CAPÍTULO 03. PROGRAMA 02: FONDO DE ADMINISTRACIÓN PESQUERO</vt:lpstr>
      <vt:lpstr>EJECUCIÓN ACUMULADA DE GASTOS A JUNIO DE 2019  PARTIDA 07. CAPÍTULO 04. PROGRAMA 01: SERVICIO NACIONAL DE PESCA Y ACUICULTURA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JUNIO DE 2019  PARTIDA 07. CAPÍTULO 07. PROGRAMA 01: INSTITUTO NACIONAL DE ESTADÍSTICAS</vt:lpstr>
      <vt:lpstr>EJECUCIÓN ACUMULADA DE GASTOS A JUNIO DE 2019  PARTIDA 07. CAPÍTULO 07. PROGRAMA 02: PROGRAMA CENSOS</vt:lpstr>
      <vt:lpstr>EJECUCIÓN ACUMULADA DE GASTOS A JUNIO DE 2019  PARTIDA 07. CAPÍTULO 07. PROGRAMA 08: FISCALÍA NACIONAL ECONÓMICA</vt:lpstr>
      <vt:lpstr>EJECUCIÓN ACUMULADA DE GASTOS A JUNIO DE 2019  PARTIDA 07. CAPÍTULO 09. PROGRAMA 01: SERVICIO NACIONAL DE TURISMO</vt:lpstr>
      <vt:lpstr>EJECUCIÓN ACUMULADA DE GASTOS A JUNIO DE 2019  PARTIDA 07. CAPÍTULO 09. PROGRAMA 03: PROGRAMA DE PROMOCIÓN INTERNACIONAL</vt:lpstr>
      <vt:lpstr>EJECUCIÓN ACUMULADA DE GASTOS A JUNIO DE 2019  PARTIDA 07. CAPÍTULO 16. PROGRAMA 01: SERVICIO DE COOPERACIÓN TÉCNICA</vt:lpstr>
      <vt:lpstr>EJECUCIÓN ACUMULADA DE GASTOS A JUNIO DE 2019  PARTIDA 07. CAPÍTULO 19. PROGRAMA 01: COMITÉ INNOVA CHILE</vt:lpstr>
      <vt:lpstr>EJECUCIÓN ACUMULADA DE GASTOS A JUNIO DE 2019  PARTIDA 07. CAPÍTULO 21. PROGRAMA 01: AGENCIA DE PROMOCIÓN DE LA INVERSIÓN EXTRANJERA</vt:lpstr>
      <vt:lpstr>EJECUCIÓN ACUMULADA DE GASTOS A JUNIO DE 2019  PARTIDA 07. CAPÍTULO 23. PROGRAMA 01: INSTITUTO NACIONAL DE PROPIEDAD INDUSTRIAL</vt:lpstr>
      <vt:lpstr>EJECUCIÓN ACUMULADA DE GASTOS A JUNIO DE 2019  PARTIDA 07. CAPÍTULO 24. PROGRAMA 01: SUBSECRETARÍA DE TURISMO</vt:lpstr>
      <vt:lpstr>EJECUCIÓN ACUMULADA DE GASTOS A JUNIO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337</cp:revision>
  <cp:lastPrinted>2019-10-14T18:23:01Z</cp:lastPrinted>
  <dcterms:created xsi:type="dcterms:W3CDTF">2016-06-23T13:38:47Z</dcterms:created>
  <dcterms:modified xsi:type="dcterms:W3CDTF">2019-11-15T18:56:41Z</dcterms:modified>
</cp:coreProperties>
</file>