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6"/>
  </p:notesMasterIdLst>
  <p:handoutMasterIdLst>
    <p:handoutMasterId r:id="rId37"/>
  </p:handoutMasterIdLst>
  <p:sldIdLst>
    <p:sldId id="256" r:id="rId3"/>
    <p:sldId id="306" r:id="rId4"/>
    <p:sldId id="305" r:id="rId5"/>
    <p:sldId id="301" r:id="rId6"/>
    <p:sldId id="264" r:id="rId7"/>
    <p:sldId id="263" r:id="rId8"/>
    <p:sldId id="265" r:id="rId9"/>
    <p:sldId id="304" r:id="rId10"/>
    <p:sldId id="269" r:id="rId11"/>
    <p:sldId id="271" r:id="rId12"/>
    <p:sldId id="273" r:id="rId13"/>
    <p:sldId id="274" r:id="rId14"/>
    <p:sldId id="275" r:id="rId15"/>
    <p:sldId id="276" r:id="rId16"/>
    <p:sldId id="278" r:id="rId17"/>
    <p:sldId id="272" r:id="rId18"/>
    <p:sldId id="280" r:id="rId19"/>
    <p:sldId id="281" r:id="rId20"/>
    <p:sldId id="282" r:id="rId21"/>
    <p:sldId id="284" r:id="rId22"/>
    <p:sldId id="285" r:id="rId23"/>
    <p:sldId id="286" r:id="rId24"/>
    <p:sldId id="287" r:id="rId25"/>
    <p:sldId id="288" r:id="rId26"/>
    <p:sldId id="289" r:id="rId27"/>
    <p:sldId id="291" r:id="rId28"/>
    <p:sldId id="292" r:id="rId29"/>
    <p:sldId id="293" r:id="rId30"/>
    <p:sldId id="297" r:id="rId31"/>
    <p:sldId id="303" r:id="rId32"/>
    <p:sldId id="307" r:id="rId33"/>
    <p:sldId id="295" r:id="rId34"/>
    <p:sldId id="296" r:id="rId3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7" autoAdjust="0"/>
    <p:restoredTop sz="94660"/>
  </p:normalViewPr>
  <p:slideViewPr>
    <p:cSldViewPr>
      <p:cViewPr>
        <p:scale>
          <a:sx n="60" d="100"/>
          <a:sy n="60" d="100"/>
        </p:scale>
        <p:origin x="288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15/11/2019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15/11/2019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15/11/2019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15/11/2019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15/11/2019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15/11/2019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15/11/2019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15/11/2019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xmlns="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/>
              <a:t>EJECUCIÓN ACUMULADA DE GASTOS PRESUPUESTARIOS </a:t>
            </a:r>
            <a:br>
              <a:rPr lang="es-CL" sz="2400" b="1" dirty="0"/>
            </a:br>
            <a:r>
              <a:rPr lang="es-CL" sz="2400" b="1" dirty="0"/>
              <a:t>AL MES DE </a:t>
            </a:r>
            <a:r>
              <a:rPr lang="es-CL" sz="2400" b="1" dirty="0" smtClean="0"/>
              <a:t>JUNIO </a:t>
            </a:r>
            <a:r>
              <a:rPr lang="es-CL" sz="2400" b="1" dirty="0"/>
              <a:t>DE 2019</a:t>
            </a:r>
            <a:r>
              <a:rPr lang="es-CL" sz="2400" b="1" dirty="0">
                <a:latin typeface="+mn-lt"/>
              </a:rPr>
              <a:t/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05: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DEL INTERIOR Y SEGURIDAD 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julio </a:t>
            </a:r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5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xmlns="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01: SUBSECRETARÍA DE DESARROLLO REGIONAL Y ADMINISTRATIVO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340" y="1932312"/>
            <a:ext cx="7465036" cy="4292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02: FORTALECIMIENTO DE LA GESTIÓN SUBNACIONAL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928814"/>
            <a:ext cx="8229600" cy="2610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PARTIDA 05, CAPÍTULO 05, PROGRAMA 03: PROGRAMA DE DESARROLLO LOCAL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5" y="1700808"/>
            <a:ext cx="8210799" cy="3888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090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05: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TRANSFERENCIAS A LOS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217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				     	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917512"/>
            <a:ext cx="7277211" cy="43576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05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6F1FAF6E-8EA0-4E03-8785-DFED477B560E}"/>
              </a:ext>
            </a:extLst>
          </p:cNvPr>
          <p:cNvSpPr txBox="1">
            <a:spLocks/>
          </p:cNvSpPr>
          <p:nvPr/>
        </p:nvSpPr>
        <p:spPr>
          <a:xfrm>
            <a:off x="414336" y="53090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05: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TRANSFERENCIAS A LOS GOBIERNOS REGIONALES</a:t>
            </a: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915892"/>
            <a:ext cx="8210799" cy="421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06: PROGRAMAS DE CONVERGENCIA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0883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7331230" cy="4484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72935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07, PROGRAMA 01: AGENCIA NACIONAL DE INTELIGENCIA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491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491" y="2157413"/>
            <a:ext cx="8209243" cy="2207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1845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08, PROGRAMA 01: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SUBSECRETARÍA DE PREVENCIÓN DEL DELITO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40" y="1916832"/>
            <a:ext cx="8046096" cy="35247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08, PROGRAMA 02: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CENTROS REGIONALES DE ATENCIÓN Y ORIENTACIÓN A VÍCTIMAS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2309813"/>
            <a:ext cx="8406274" cy="2156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37361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09, PROGRAMA 01: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SERV. NACIONAL PARA PREVENCIÓN Y REHABIL. CONSUMO DE DROGAS Y ALCOHOL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8478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940124"/>
            <a:ext cx="8168589" cy="324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687611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xmlns="" id="{9D984E42-74A2-4DCC-B587-C8E0C8BC1B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5182" y="2163969"/>
            <a:ext cx="4085652" cy="253006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xmlns="" id="{12B4D417-A39F-4751-B6B4-C9562E8E87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9" y="2163969"/>
            <a:ext cx="4085652" cy="2530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262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01: SUBSECRETARÍA DEL INTERIOR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572" y="1844824"/>
            <a:ext cx="8184148" cy="3621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97969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0C419A5E-28AB-4771-AE11-85610DF8C026}"/>
              </a:ext>
            </a:extLst>
          </p:cNvPr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01: SUBSECRETARÍA DEL INTERIOR</a:t>
            </a: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7B5DBC4F-610A-413E-8ECC-417BEB6BCAFE}"/>
              </a:ext>
            </a:extLst>
          </p:cNvPr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					                   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5" y="2662239"/>
            <a:ext cx="8210799" cy="13206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74038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4104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02: RED DE CONECTIVIDAD DEL ESTADO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5" y="2481263"/>
            <a:ext cx="8210799" cy="1645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459289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03: FONDO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2557464"/>
            <a:ext cx="8201488" cy="1511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04: BOMBEROS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5" y="1795463"/>
            <a:ext cx="8210799" cy="2836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31, PROGRAMA 01: CARABINEROS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1668161"/>
            <a:ext cx="8097103" cy="4501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4104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31, PROGRAMA 01: CARABINEROS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 americanos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5" y="2481263"/>
            <a:ext cx="8210799" cy="16454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3861304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32, PROGRAMA 01: HOSPITAL DE CARABINEROS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6" y="2557463"/>
            <a:ext cx="8229600" cy="15166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523853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33, PROGRAMA 01: POLICÍA DE INVESTIGACIONES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4935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935" y="1643064"/>
            <a:ext cx="8361962" cy="3157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291216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4104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01, 02 Y 03: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14514"/>
            <a:ext cx="8085583" cy="3469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182312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687611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1163" y="1673225"/>
            <a:ext cx="5780087" cy="351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351758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% EJECUCIÓN MENSUAL ACUMULADA DE GASTOS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01, 02 Y 03: GOBIERNOS REGIONALES</a:t>
            </a: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7903" y="1844824"/>
            <a:ext cx="6083664" cy="3583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18013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% EJECUCIÓN ACUMULADA DE GASTOS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01, 02 Y 03: GOBIERNOS REGIONALES</a:t>
            </a: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168" y="1844824"/>
            <a:ext cx="6563134" cy="3796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34693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01: GASTOS DE FUNCIONAMIENTO GOBIERNOS REGIONALES</a:t>
            </a: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5866" y="2276872"/>
            <a:ext cx="4039269" cy="2332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685" y="2276873"/>
            <a:ext cx="4022648" cy="2332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794085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CAPÍTULOS 61 AL 75, PROGRAMA 02 Y 03: INVERSIÓN REGIONAL</a:t>
            </a:r>
          </a:p>
        </p:txBody>
      </p:sp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2182896"/>
            <a:ext cx="4105398" cy="2374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128894"/>
            <a:ext cx="4080643" cy="2403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28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687612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 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79575"/>
            <a:ext cx="6096000" cy="349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2100263"/>
            <a:ext cx="8229600" cy="2474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 RESUMEN POR 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039" y="1706093"/>
            <a:ext cx="8256603" cy="408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02, PROGRAMA 01: SERVICIO DE GOBIERNO INTERIOR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74848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715" y="1700808"/>
            <a:ext cx="8101990" cy="34594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xmlns="" id="{EB79CBAC-0C7C-4DD9-8F81-219D50B237FB}"/>
              </a:ext>
            </a:extLst>
          </p:cNvPr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02, PROGRAMA 01: SERVICIO DE GOBIERNO INTERIOR</a:t>
            </a:r>
          </a:p>
        </p:txBody>
      </p:sp>
      <p:sp>
        <p:nvSpPr>
          <p:cNvPr id="8" name="1 Título">
            <a:extLst>
              <a:ext uri="{FF2B5EF4-FFF2-40B4-BE49-F238E27FC236}">
                <a16:creationId xmlns:a16="http://schemas.microsoft.com/office/drawing/2014/main" xmlns="" id="{CB23C511-9738-4792-98D0-C7BD16810442}"/>
              </a:ext>
            </a:extLst>
          </p:cNvPr>
          <p:cNvSpPr txBox="1">
            <a:spLocks/>
          </p:cNvSpPr>
          <p:nvPr/>
        </p:nvSpPr>
        <p:spPr>
          <a:xfrm>
            <a:off x="374848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48" y="2586038"/>
            <a:ext cx="8229600" cy="14669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4674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JUNIO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</a:p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04, PROGRAMA 01: OFICINA NACIONAL DE EMERGENCIA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916832"/>
            <a:ext cx="8201488" cy="3262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4261</TotalTime>
  <Words>805</Words>
  <Application>Microsoft Office PowerPoint</Application>
  <PresentationFormat>Presentación en pantalla (4:3)</PresentationFormat>
  <Paragraphs>126</Paragraphs>
  <Slides>33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6" baseType="lpstr">
      <vt:lpstr>1_Tema de Office</vt:lpstr>
      <vt:lpstr>Tema de Office</vt:lpstr>
      <vt:lpstr>Imagen de mapa de bits</vt:lpstr>
      <vt:lpstr>EJECUCIÓN ACUMULADA DE GASTOS PRESUPUESTARIOS  AL MES DE JUNIO DE 2019 PARTIDA 05: MINISTERIO DEL INTERIOR Y SEGURIDAD PÚBLICA</vt:lpstr>
      <vt:lpstr>DISTRIBUCIÓN POR SUBTÍTULO DE GASTO Y CÁPITULO MINISTERIO DEL INTERIOR Y SEGURIDAD PÚBLICA</vt:lpstr>
      <vt:lpstr>COMPORTAMIENTO DE LA EJECUCIÓN ACUMULADA DE GASTOS A JUNIO MINISTERIO DEL INTERIOR Y SEGURIDAD PÚBLICA</vt:lpstr>
      <vt:lpstr>COMPORTAMIENTO DE LA EJECUCIÓN ACUMULADA DE GASTOS A JUNIO PARTIDA 05 MINISTERIO DEL INTERIOR Y SEGURIDAD PÚBLICA</vt:lpstr>
      <vt:lpstr>EJECUCIÓN ACUMULADA DE GASTOS A JUNIO DE 2019 MINISTERIO DEL INTERIOR Y SEGURIDAD PÚBLICA</vt:lpstr>
      <vt:lpstr>EJECUCIÓN ACUMULADA DE GASTOS A JUNIO DE 2019 PARTIDA 05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Kaina Pino</cp:lastModifiedBy>
  <cp:revision>249</cp:revision>
  <cp:lastPrinted>2017-06-20T21:34:02Z</cp:lastPrinted>
  <dcterms:created xsi:type="dcterms:W3CDTF">2016-06-23T13:38:47Z</dcterms:created>
  <dcterms:modified xsi:type="dcterms:W3CDTF">2019-11-15T15:03:55Z</dcterms:modified>
</cp:coreProperties>
</file>