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49347-5268-4EF6-B9AE-FDE4EDD62743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DD29A-0F16-4A87-9C03-DB35BA4BCA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0510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1FDC-F6AE-4CFA-9CB1-22BF25F20F27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9ECE-644A-44E5-914E-5514ADC4E1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897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1FDC-F6AE-4CFA-9CB1-22BF25F20F27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9ECE-644A-44E5-914E-5514ADC4E1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892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1FDC-F6AE-4CFA-9CB1-22BF25F20F27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9ECE-644A-44E5-914E-5514ADC4E1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1350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6638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1FDC-F6AE-4CFA-9CB1-22BF25F20F27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9ECE-644A-44E5-914E-5514ADC4E1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492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1FDC-F6AE-4CFA-9CB1-22BF25F20F27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9ECE-644A-44E5-914E-5514ADC4E1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375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1FDC-F6AE-4CFA-9CB1-22BF25F20F27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9ECE-644A-44E5-914E-5514ADC4E1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557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1FDC-F6AE-4CFA-9CB1-22BF25F20F27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9ECE-644A-44E5-914E-5514ADC4E1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7888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1FDC-F6AE-4CFA-9CB1-22BF25F20F27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9ECE-644A-44E5-914E-5514ADC4E1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768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1FDC-F6AE-4CFA-9CB1-22BF25F20F27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9ECE-644A-44E5-914E-5514ADC4E1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728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1FDC-F6AE-4CFA-9CB1-22BF25F20F27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9ECE-644A-44E5-914E-5514ADC4E1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230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1FDC-F6AE-4CFA-9CB1-22BF25F20F27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9ECE-644A-44E5-914E-5514ADC4E1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077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81FDC-F6AE-4CFA-9CB1-22BF25F20F27}" type="datetimeFigureOut">
              <a:rPr lang="es-CL" smtClean="0"/>
              <a:t>18/11/2019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A9ECE-644A-44E5-914E-5514ADC4E1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2968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JULIO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8562299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7797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8741" y="1199592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28" y="1549566"/>
            <a:ext cx="8770127" cy="4843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0467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97754"/>
            <a:ext cx="8856984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2826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31305" y="1412776"/>
            <a:ext cx="777686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84945"/>
            <a:ext cx="8856984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5092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46" y="2217796"/>
            <a:ext cx="8793391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2218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48880"/>
            <a:ext cx="8784976" cy="321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4372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1282" y="1266140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21480"/>
            <a:ext cx="8928992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1001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501008"/>
            <a:ext cx="796036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2019 de Fondo FRP en millones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94" y="3933056"/>
            <a:ext cx="878931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004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2019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3429000"/>
            <a:ext cx="7817594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7" y="3950746"/>
            <a:ext cx="8932796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8380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5838" y="1484783"/>
            <a:ext cx="7969985" cy="3778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3" y="4136050"/>
            <a:ext cx="783451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8" y="1862598"/>
            <a:ext cx="893898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10" y="4359418"/>
            <a:ext cx="896302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6493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017" y="61737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05430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74" y="1841598"/>
            <a:ext cx="8957948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317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4130494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340768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45704" y="6489016"/>
            <a:ext cx="734481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4365104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69" y="1700808"/>
            <a:ext cx="88392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69" y="4631641"/>
            <a:ext cx="88392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2578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628" y="60387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86104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Fondo en millones de $ (información trimestral)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52322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21088"/>
            <a:ext cx="8784976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113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418823"/>
            <a:ext cx="800323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34076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4006987"/>
            <a:ext cx="79821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683568" y="5862463"/>
            <a:ext cx="777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" y="1700808"/>
            <a:ext cx="9229726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" y="4281079"/>
            <a:ext cx="9229726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7960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1244417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16832"/>
            <a:ext cx="8928992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7245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8" y="1297098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9" y="1628800"/>
            <a:ext cx="9004207" cy="4859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0410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1053" y="126106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90908"/>
            <a:ext cx="8928992" cy="4925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9381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002" y="12869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84" y="1752663"/>
            <a:ext cx="8890636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2756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374" y="6339511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374" y="1243696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8856984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5946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7543" y="1244013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535713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4" y="1628800"/>
            <a:ext cx="8986836" cy="49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4923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636</Words>
  <Application>Microsoft Office PowerPoint</Application>
  <PresentationFormat>Presentación en pantalla (4:3)</PresentationFormat>
  <Paragraphs>90</Paragraphs>
  <Slides>20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2" baseType="lpstr">
      <vt:lpstr>Tema de Office</vt:lpstr>
      <vt:lpstr>Imagen de mapa de bits</vt:lpstr>
      <vt:lpstr>EJECUCIÓN ACUMULADA DE GASTOS PRESUPUESTARIOS AL MES DE JULIO DE 2019 PARTIDA 50: TESORO PÚBLICO</vt:lpstr>
      <vt:lpstr>EJECUCIÓN ACUMULADA DE GASTOS A JULIO DE 2019  PARTIDA 50 TESORO PÚBLICO</vt:lpstr>
      <vt:lpstr>EJECUCIÓN ACUMULADA DE GASTOS A JULIO DE 2019  PARTIDA 50 RESUMEN POR CAPÍTULOS</vt:lpstr>
      <vt:lpstr>EJECUCIÓN ACUMULADA DE GASTOS A JULIO DE 2019  PARTIDA 50. CAPÍTULO 01. PROGRAMA 02:  SUBSIDIOS</vt:lpstr>
      <vt:lpstr>EJECUCIÓN ACUMULADA DE GASTOS A JULIO DE 2019  PARTIDA 50. CAPÍTULO 01. PROGRAMA 03:  OPERACIONES COMPLEMENTARIAS</vt:lpstr>
      <vt:lpstr>EJECUCIÓN ACUMULADA DE GASTOS A JULIO DE 2019  PARTIDA 50. CAPÍTULO 01. PROGRAMA 03:  OPERACIONES COMPLEMENTARIAS</vt:lpstr>
      <vt:lpstr>EJECUCIÓN ACUMULADA DE GASTOS A JULIO DE 2019  PARTIDA 50. CAPÍTULO 01. PROGRAMA 03:  OPERACIONES COMPLEMENTARIAS</vt:lpstr>
      <vt:lpstr>EJECUCIÓN ACUMULADA DE GASTOS A JULIO DE 2019  PARTIDA 50. CAPÍTULO 01. PROGRAMA 03:  OPERACIONES COMPLEMENTARIAS</vt:lpstr>
      <vt:lpstr>EJECUCIÓN ACUMULADA DE GASTOS A JULIO DE 2019  PARTIDA 50. CAPÍTULO 01. PROGRAMA 04:  SERVICIO DE LA DEUDA PÚBLICA</vt:lpstr>
      <vt:lpstr>EJECUCIÓN ACUMULADA DE GASTOS A JULIO DE 2019  PARTIDA 50. CAPÍTULO 01. PROGRAMA 04:  SERVICIO DE LA DEUDA PÚBLICA</vt:lpstr>
      <vt:lpstr>EJECUCIÓN ACUMULADA DE GASTOS A JULIO DE 2019  PARTIDA 50. CAPÍTULO 01. PROGRAMA 04:  SERVICIO DE LA DEUDA PÚBLICA</vt:lpstr>
      <vt:lpstr>EJECUCIÓN ACUMULADA DE GASTOS A JULIO DE 2019  PARTIDA 50. CAPÍTULO 01. PROGRAMA 04:  SERVICIO DE LA DEUDA PÚBLICA</vt:lpstr>
      <vt:lpstr>EJECUCIÓN ACUMULADA DE GASTOS A JULIO DE 2019  PARTIDA 50. CAPÍTULO 01. PROGRAMA 05:  APORTE FISCAL LIBRE</vt:lpstr>
      <vt:lpstr>EJECUCIÓN ACUMULADA DE GASTOS A JULIO DE 2019  PARTIDA 50. CAPÍTULO 01. PROGRAMA 05:  APORTE FISCAL LIBRE</vt:lpstr>
      <vt:lpstr>EJECUCIÓN ACUMULADA DE GASTOS A JULIO DE 2019  PARTIDA 50. CAPÍTULO 01. PROGRAMA 05:  APORTE FISCAL LIBRE</vt:lpstr>
      <vt:lpstr>EJECUCIÓN ACUMULADA DE GASTOS A JULIO DE 2019  PARTIDA 50. CAPÍTULO 01. PROGRAMA 06:  FONDO DE RESERVA DE PENSIONES</vt:lpstr>
      <vt:lpstr>EJECUCIÓN ACUMULADA DE GASTOS A JULIO DE 2019  PARTIDA 50. CAPÍTULO 01. PROGRAMA 07:  FONDO DE ESTABILIZACIÓN ECONÓMICA Y SOCIAL</vt:lpstr>
      <vt:lpstr>EJECUCIÓN ACUMULADA DE GASTOS A JULIO DE 2019  PARTIDA 50. CAPÍTULO 01. PROGRAMA 08:  FONDO PARA LA EDUCACIÓN</vt:lpstr>
      <vt:lpstr>EJECUCIÓN ACUMULADA DE GASTOS A JULIO DE 2019  PARTIDA 50. CAPÍTULO 01. PROGRAMA 09:  FONDO DE APOYO REGIONAL</vt:lpstr>
      <vt:lpstr>EJECUCIÓN ACUMULADA DE GASTOS A JULIO DE 2019  PARTIDA 50. CAPÍTULO 01. PROGRAMA 10:  FONDO PARA DIAGNÓSTICOS Y TRATAMIENTOS DE ALTO COSTO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4</cp:revision>
  <dcterms:created xsi:type="dcterms:W3CDTF">2019-11-18T12:08:12Z</dcterms:created>
  <dcterms:modified xsi:type="dcterms:W3CDTF">2019-11-18T12:24:49Z</dcterms:modified>
</cp:coreProperties>
</file>