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C1B70-61D0-4E4B-B80C-4DF7B3BAE167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8E01-1935-4A8B-85E5-1C2470F7F6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71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36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08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04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135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27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178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941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6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57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90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27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349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CC3E-F485-4ABA-A76E-001A454E0C51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48569-C204-4AAF-B476-8095FD9DF3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26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741159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50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61" y="2198471"/>
            <a:ext cx="8762627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50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97" y="1916832"/>
            <a:ext cx="8856984" cy="4469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450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7400"/>
            <a:ext cx="864096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02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100263"/>
            <a:ext cx="8362241" cy="276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84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557463"/>
            <a:ext cx="8650273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188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319207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8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56721"/>
            <a:ext cx="6552728" cy="378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0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42" y="1719263"/>
            <a:ext cx="6291234" cy="3725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93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71713"/>
            <a:ext cx="88392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01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schemeClr val="tx1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0" y="2492896"/>
            <a:ext cx="9036496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12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27" y="1884931"/>
            <a:ext cx="8978373" cy="4412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34" y="2276872"/>
            <a:ext cx="8689603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064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71" y="2104989"/>
            <a:ext cx="8905627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07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216</Words>
  <Application>Microsoft Office PowerPoint</Application>
  <PresentationFormat>Presentación en pantalla (4:3)</PresentationFormat>
  <Paragraphs>44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Imagen de mapa de bits</vt:lpstr>
      <vt:lpstr>EJECUCIÓN ACUMULADA DE GASTOS PRESUPUESTARIOS AL MES DE JULIO DE 2019 PARTIDA 29: MINISTERIO DE LAS CULTURAS, LAS ARTES Y EL PATRIMONIO</vt:lpstr>
      <vt:lpstr>EJECUCIÓN ACUMULADA DE GASTOS A JULIO DE 2019  PARTIDA 29 MINISTERIO DE LAS CULTURAS, LAS ARTES Y EL PATRIMONIO</vt:lpstr>
      <vt:lpstr>EJECUCIÓN ACUMULADA DE GASTOS A JULIO DE 2019  PARTIDA 29 MINISTERIO DE LAS CULTURAS, LAS ARTES Y EL PATRIMONIO</vt:lpstr>
      <vt:lpstr>EJECUCIÓN ACUMULADA DE GASTOS A JULIO DE 2019  PARTIDA 29 MINISTERIO DE LAS CULTURAS, LAS ARTES Y EL PATRIMONIO</vt:lpstr>
      <vt:lpstr>EJECUCIÓN ACUMULADA DE GASTOS A JULIO DE 2019  PARTIDA 29 MINISTERIO DE LAS CULTURAS, LAS ARTES Y EL PATRIMONIO</vt:lpstr>
      <vt:lpstr>EJECUCIÓN ACUMULADA DE GASTOS A JULIO DE 2019  PARTIDA 29 RESUMEN POR CAPÍTULOS</vt:lpstr>
      <vt:lpstr>EJECUCIÓN ACUMULADA DE GASTOS A JULIO DE 2019  PARTIDA 29. CAPÍTUO 01. PROGRAMA 01: SUBSECRETARÍA DE LAS CULTURAS Y LAS ARTES </vt:lpstr>
      <vt:lpstr>EJECUCIÓN ACUMULADA DE GASTOS A JULIO DE 2019  PARTIDA 29. CAPÍTUO 01. PROGRAMA 01: SUBSECRETARÍA DE LAS CULTURAS Y LAS ARTES </vt:lpstr>
      <vt:lpstr>EJECUCIÓN ACUMULADA DE GASTOS A JULIO DE 2019  PARTIDA 29. CAPÍTUO 01. PROGRAMA 02: FONDOS CULTURALES Y ARTÍSTICOS </vt:lpstr>
      <vt:lpstr>EJECUCIÓN ACUMULADA DE GASTOS A JULIO DE 2019  PARTIDA 29. CAPÍTUO 02. PROGRAMA 01: SUBSECRETARÍA DEL PATRIMONIO CULTURAL </vt:lpstr>
      <vt:lpstr>EJECUCIÓN ACUMULADA DE GASTOS A JULIO DE 2019  PARTIDA 29. CAPÍTUO 03. PROGRAMA 01: SERVICIO NACIONAL DEL PATRIMONIO CULTURAL </vt:lpstr>
      <vt:lpstr>EJECUCIÓN ACUMULADA DE GASTOS A JULIO DE 2019  PARTIDA 29. CAPÍTUO 03. PROGRAMA 01: SERVICIO NACIONAL DEL PATRIMONIO CULTURAL </vt:lpstr>
      <vt:lpstr>EJECUCIÓN ACUMULADA DE GASTOS A JULIO DE 2019  PARTIDA 29. CAPÍTUO 03. PROGRAMA 02: RED DE BIBLIOTECAS PÚBLICAS </vt:lpstr>
      <vt:lpstr>EJECUCIÓN ACUMULADA DE GASTOS A JULIO DE 2019  PARTIDA 29. CAPÍTUO 03. PROGRAMA 03: CONSEJO DE MONUMENTOS NACIONALES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AGOSTO DE 2019 PARTIDA 29: MINISTERIO DE LAS CULTURAS, LAS ARTES Y EL PATRIMONIO</dc:title>
  <dc:creator>Claudia Soto</dc:creator>
  <cp:lastModifiedBy>Claudia Soto</cp:lastModifiedBy>
  <cp:revision>4</cp:revision>
  <dcterms:created xsi:type="dcterms:W3CDTF">2019-11-13T17:38:03Z</dcterms:created>
  <dcterms:modified xsi:type="dcterms:W3CDTF">2019-11-13T18:34:03Z</dcterms:modified>
</cp:coreProperties>
</file>