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9"/>
  </p:notesMasterIdLst>
  <p:handoutMasterIdLst>
    <p:handoutMasterId r:id="rId10"/>
  </p:handoutMasterIdLst>
  <p:sldIdLst>
    <p:sldId id="256" r:id="rId3"/>
    <p:sldId id="264" r:id="rId4"/>
    <p:sldId id="302" r:id="rId5"/>
    <p:sldId id="303" r:id="rId6"/>
    <p:sldId id="301" r:id="rId7"/>
    <p:sldId id="265" r:id="rId8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222" y="-4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Relationship Id="rId4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 b="1">
              <a:effectLst/>
            </a:endParaRPr>
          </a:p>
        </c:rich>
      </c:tx>
      <c:layout>
        <c:manualLayout>
          <c:xMode val="edge"/>
          <c:yMode val="edge"/>
          <c:x val="0.16619196607046632"/>
          <c:y val="1.445347786811201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6607611548556434E-3"/>
          <c:y val="0.25148937683602562"/>
          <c:w val="0.98460578118524644"/>
          <c:h val="0.47881370297462816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B5E-4A53-B14E-00CF492677F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B5E-4A53-B14E-00CF492677F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B5E-4A53-B14E-00CF492677F6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'Partida 28'!$C$56:$C$58</c:f>
              <c:strCache>
                <c:ptCount val="3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OTROS</c:v>
                </c:pt>
              </c:strCache>
            </c:strRef>
          </c:cat>
          <c:val>
            <c:numRef>
              <c:f>'Partida 28'!$D$56:$D$58</c:f>
              <c:numCache>
                <c:formatCode>#,##0</c:formatCode>
                <c:ptCount val="3"/>
                <c:pt idx="0">
                  <c:v>10563275</c:v>
                </c:pt>
                <c:pt idx="1">
                  <c:v>5003988</c:v>
                </c:pt>
                <c:pt idx="2">
                  <c:v>204815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9B5E-4A53-B14E-00CF492677F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2344522724133162"/>
          <c:y val="0.77096484033245849"/>
          <c:w val="0.33565254178753973"/>
          <c:h val="0.1908407152230971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15/11/2019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15/11/2019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15/11/2019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15/11/2019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15/11/2019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15/11/2019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15/11/2019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15/11/2019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15/11/2019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15/11/2019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15/11/2019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15/11/2019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53572"/>
              </p:ext>
            </p:extLst>
          </p:nvPr>
        </p:nvGraphicFramePr>
        <p:xfrm>
          <a:off x="5508104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/>
        </p:nvSpPr>
        <p:spPr>
          <a:xfrm>
            <a:off x="6012160" y="4462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15900720-A36E-4E68-A40B-CD78FAAD4736}"/>
              </a:ext>
            </a:extLst>
          </p:cNvPr>
          <p:cNvSpPr txBox="1">
            <a:spLocks/>
          </p:cNvSpPr>
          <p:nvPr userDrawn="1"/>
        </p:nvSpPr>
        <p:spPr>
          <a:xfrm>
            <a:off x="280665" y="6356350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</a:t>
            </a:r>
            <a:r>
              <a:rPr lang="es-CL" sz="2000" b="1" dirty="0" smtClean="0">
                <a:solidFill>
                  <a:prstClr val="black"/>
                </a:solidFill>
              </a:rPr>
              <a:t>JULIO </a:t>
            </a:r>
            <a:r>
              <a:rPr lang="es-CL" sz="2000" b="1" dirty="0">
                <a:solidFill>
                  <a:prstClr val="black"/>
                </a:solidFill>
              </a:rPr>
              <a:t>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28: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SERVICIO ELECTORAL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agosto </a:t>
            </a:r>
            <a:r>
              <a:rPr lang="es-CL" sz="1200" dirty="0" smtClean="0"/>
              <a:t>2019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4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51125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xmlns="" id="{C011AA99-CCDE-4C51-B3AC-1464F20C2D2C}"/>
              </a:ext>
            </a:extLst>
          </p:cNvPr>
          <p:cNvSpPr/>
          <p:nvPr/>
        </p:nvSpPr>
        <p:spPr>
          <a:xfrm>
            <a:off x="144016" y="6165304"/>
            <a:ext cx="5796136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xmlns="" id="{32419A1C-E6D7-4281-A2DF-BB263C8FDC1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1475712"/>
              </p:ext>
            </p:extLst>
          </p:nvPr>
        </p:nvGraphicFramePr>
        <p:xfrm>
          <a:off x="1676400" y="2060848"/>
          <a:ext cx="57912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9888" y="1597025"/>
            <a:ext cx="5864225" cy="3663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59902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3225" y="1604963"/>
            <a:ext cx="5797550" cy="3646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10384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25" y="2500313"/>
            <a:ext cx="7524750" cy="185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93242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28. CAPÍTULO 01. PROGRAMA 01:  SERVICIO ELECTORAL</a:t>
            </a:r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1871663"/>
            <a:ext cx="8229600" cy="2710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3166</TotalTime>
  <Words>83</Words>
  <Application>Microsoft Office PowerPoint</Application>
  <PresentationFormat>Presentación en pantalla (4:3)</PresentationFormat>
  <Paragraphs>17</Paragraphs>
  <Slides>6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9" baseType="lpstr">
      <vt:lpstr>1_Tema de Office</vt:lpstr>
      <vt:lpstr>Tema de Office</vt:lpstr>
      <vt:lpstr>Imagen de mapa de bits</vt:lpstr>
      <vt:lpstr>EJECUCIÓN ACUMULADA DE GASTOS PRESUPUESTARIOS AL MES DE JULIO DE 2019 PARTIDA 28: SERVICIO ELECTORAL</vt:lpstr>
      <vt:lpstr>Presentación de PowerPoint</vt:lpstr>
      <vt:lpstr>Presentación de PowerPoint</vt:lpstr>
      <vt:lpstr>Presentación de PowerPoint</vt:lpstr>
      <vt:lpstr>EJECUCIÓN ACUMULADA DE GASTOS A JULIO DE 2019  PARTIDA 28 SERVICIO ELECTORAL</vt:lpstr>
      <vt:lpstr>EJECUCIÓN ACUMULADA DE GASTOS A JULIO DE 2019  PARTIDA 28. CAPÍTULO 01. PROGRAMA 01:  SERVICIO ELECTORAL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Kaina Pino</cp:lastModifiedBy>
  <cp:revision>205</cp:revision>
  <cp:lastPrinted>2019-10-09T11:55:36Z</cp:lastPrinted>
  <dcterms:created xsi:type="dcterms:W3CDTF">2016-06-23T13:38:47Z</dcterms:created>
  <dcterms:modified xsi:type="dcterms:W3CDTF">2019-11-15T19:50:39Z</dcterms:modified>
</cp:coreProperties>
</file>