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56615-946B-4385-B9DA-B140C8790623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C852D4-F55C-4995-BC26-9E3A3352178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4425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938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101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1573-DE78-4D02-A364-C8C4045BCE56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6215-C148-42DE-85E4-755394FDC92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8204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1573-DE78-4D02-A364-C8C4045BCE56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6215-C148-42DE-85E4-755394FDC92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0734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1573-DE78-4D02-A364-C8C4045BCE56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6215-C148-42DE-85E4-755394FDC92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6484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30594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1573-DE78-4D02-A364-C8C4045BCE56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6215-C148-42DE-85E4-755394FDC92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863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1573-DE78-4D02-A364-C8C4045BCE56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6215-C148-42DE-85E4-755394FDC92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1808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1573-DE78-4D02-A364-C8C4045BCE56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6215-C148-42DE-85E4-755394FDC92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8904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1573-DE78-4D02-A364-C8C4045BCE56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6215-C148-42DE-85E4-755394FDC92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1682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1573-DE78-4D02-A364-C8C4045BCE56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6215-C148-42DE-85E4-755394FDC92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602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1573-DE78-4D02-A364-C8C4045BCE56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6215-C148-42DE-85E4-755394FDC92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6693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1573-DE78-4D02-A364-C8C4045BCE56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6215-C148-42DE-85E4-755394FDC92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777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1573-DE78-4D02-A364-C8C4045BCE56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6215-C148-42DE-85E4-755394FDC92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7736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01573-DE78-4D02-A364-C8C4045BCE56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46215-C148-42DE-85E4-755394FDC92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843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5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JULIO </a:t>
            </a:r>
            <a:r>
              <a:rPr lang="es-CL" sz="2000" b="1" dirty="0">
                <a:latin typeface="+mn-lt"/>
              </a:rPr>
              <a:t>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DE LA PRESIDENCIA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55005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septiembre </a:t>
            </a:r>
            <a:r>
              <a:rPr lang="es-CL" sz="1200" dirty="0" smtClean="0"/>
              <a:t>2019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61" name="Picture 1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548680"/>
            <a:ext cx="46032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5183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9611" y="5085184"/>
            <a:ext cx="7742591" cy="4371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764704"/>
            <a:ext cx="78602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05: CONSEJO DE AUDITORÍA INTERNA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11" y="2060848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62" y="2780927"/>
            <a:ext cx="8693225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1563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DC9401F-BD0A-4DBF-A2F1-270DF4FDF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de esta Partida asciende a $13.412 millones y está compuesto por: </a:t>
            </a:r>
            <a:r>
              <a:rPr lang="es-CL" sz="1200" b="1" dirty="0" err="1">
                <a:solidFill>
                  <a:prstClr val="black"/>
                </a:solidFill>
              </a:rPr>
              <a:t>Prog</a:t>
            </a:r>
            <a:r>
              <a:rPr lang="es-CL" sz="1200" b="1" dirty="0">
                <a:solidFill>
                  <a:prstClr val="black"/>
                </a:solidFill>
              </a:rPr>
              <a:t>. 01 </a:t>
            </a:r>
            <a:r>
              <a:rPr lang="es-MX" sz="1200" b="1" dirty="0">
                <a:solidFill>
                  <a:prstClr val="black"/>
                </a:solidFill>
              </a:rPr>
              <a:t>Secretaría Gral. de la Presidencia </a:t>
            </a:r>
            <a:r>
              <a:rPr lang="es-MX" sz="1200" dirty="0">
                <a:solidFill>
                  <a:prstClr val="black"/>
                </a:solidFill>
              </a:rPr>
              <a:t>con 67% de los recursos, </a:t>
            </a:r>
            <a:r>
              <a:rPr lang="es-MX" sz="1200" b="1" dirty="0" err="1">
                <a:solidFill>
                  <a:prstClr val="black"/>
                </a:solidFill>
              </a:rPr>
              <a:t>Prog</a:t>
            </a:r>
            <a:r>
              <a:rPr lang="es-MX" sz="1200" b="1" dirty="0">
                <a:solidFill>
                  <a:prstClr val="black"/>
                </a:solidFill>
              </a:rPr>
              <a:t>. 04 Gobierno Digital </a:t>
            </a:r>
            <a:r>
              <a:rPr lang="es-MX" sz="1200" dirty="0">
                <a:solidFill>
                  <a:prstClr val="black"/>
                </a:solidFill>
              </a:rPr>
              <a:t>que concentra el 22,7% y </a:t>
            </a:r>
            <a:r>
              <a:rPr lang="es-MX" sz="1200" b="1" dirty="0" err="1">
                <a:solidFill>
                  <a:prstClr val="black"/>
                </a:solidFill>
              </a:rPr>
              <a:t>Prog</a:t>
            </a:r>
            <a:r>
              <a:rPr lang="es-MX" sz="1200" b="1" dirty="0">
                <a:solidFill>
                  <a:prstClr val="black"/>
                </a:solidFill>
              </a:rPr>
              <a:t>. 05 Consejo de Auditoría Interna </a:t>
            </a:r>
            <a:r>
              <a:rPr lang="es-MX" sz="1200" dirty="0">
                <a:solidFill>
                  <a:prstClr val="black"/>
                </a:solidFill>
              </a:rPr>
              <a:t>con un 10% del presupuesto.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Para 2019, el presupuesto  de esta Partida no presentó variación real respecto del año 2018 (Inicial + reajustes + leyes especiales + ajuste fiscal)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se distribuye </a:t>
            </a:r>
            <a:r>
              <a:rPr lang="es-MX" sz="1200" dirty="0">
                <a:solidFill>
                  <a:prstClr val="black"/>
                </a:solidFill>
              </a:rPr>
              <a:t>por Subtítulos de gasto en: Personal un 76%, en Bienes y Servicios de Consumo 17%, un 5% para Transferencias Corrientes y un 2% en Adquisición de Activos No Financieros.</a:t>
            </a:r>
            <a:endParaRPr lang="es-CL" sz="1200" dirty="0">
              <a:solidFill>
                <a:prstClr val="black"/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985BDD69-CFCD-4AD8-8AC8-777786FF0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C23BC3B4-D605-44B1-A8BB-F6F5BFC88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D7D01E51-07C5-4E20-8645-7667C58C6B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3645024"/>
            <a:ext cx="4111622" cy="2895851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9893827-D43D-4BA7-AE6A-7B00964E9D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6232" y="3645024"/>
            <a:ext cx="4130568" cy="289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599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5059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7504" y="5661248"/>
            <a:ext cx="8622159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528118"/>
            <a:ext cx="6192688" cy="3801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3960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50440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5F96A09F-2EEE-441F-8CD0-C4AB24F31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71600" y="6012921"/>
            <a:ext cx="753518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72816"/>
            <a:ext cx="6391017" cy="3856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7776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3AF743D-F4BF-4B55-A8E3-6225A4962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8" y="1469760"/>
            <a:ext cx="8229600" cy="4808783"/>
          </a:xfrm>
        </p:spPr>
        <p:txBody>
          <a:bodyPr/>
          <a:lstStyle/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Principales Hallazgos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actividades) M$.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1200" dirty="0">
                <a:solidFill>
                  <a:prstClr val="black"/>
                </a:solidFill>
              </a:rPr>
              <a:t>OTROS: Corresponde al Servicio de la Deuda</a:t>
            </a: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265765F0-38B6-4906-BEE9-AD7239080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225F353D-1F5D-457B-82D8-384FCFA29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2690813"/>
            <a:ext cx="8067675" cy="1602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4011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10" y="836712"/>
            <a:ext cx="77643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0010" y="5419434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2130246"/>
            <a:ext cx="7848872" cy="3186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08920"/>
            <a:ext cx="8839200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7105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37815" y="908720"/>
            <a:ext cx="75608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0800" y="5157192"/>
            <a:ext cx="705678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37815" y="1878568"/>
            <a:ext cx="7488833" cy="3334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67000"/>
            <a:ext cx="8784976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4384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4024" y="5733256"/>
            <a:ext cx="783367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06382" y="764704"/>
            <a:ext cx="794283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01: SECRETARÍA GENERAL DE LA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89611" y="1916832"/>
            <a:ext cx="78602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43" y="2246559"/>
            <a:ext cx="8788308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0128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4615" y="5406525"/>
            <a:ext cx="796477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32272" y="836712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04: GOBIERNO DIGITAL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3528" y="2132856"/>
            <a:ext cx="780695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23" y="2468635"/>
            <a:ext cx="8712969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45525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368</Words>
  <Application>Microsoft Office PowerPoint</Application>
  <PresentationFormat>Presentación en pantalla (4:3)</PresentationFormat>
  <Paragraphs>47</Paragraphs>
  <Slides>10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EJECUCIÓN ACUMULADA DE GASTOS PRESUPUESTARIOS AL MES DE JULIO 2019 PARTIDA 22: MINISTERIO SECRETARÍA DE LA PRESIDENCIA</vt:lpstr>
      <vt:lpstr>EJECUCIÓN ACUMULADA DE GASTOS A JULIO 2019  PARTIDA 22 MINISTERIO SECRETARÍA GENERAL DE LA PRESIDENCIA</vt:lpstr>
      <vt:lpstr>EJECUCIÓN ACUMULADA DE GASTOS A JULIO 2019  PARTIDA 22 MINISTERIO SECRETARÍA GENERAL DE LA PRESIDENCIA</vt:lpstr>
      <vt:lpstr>COMPORTAMIENTO DE LA EJECUCIÓN ACUMULADA DE GASTOS A JULIO 2019  PARTIDA 22 MINISTERIO SECRETARÍA GENERAL DE LA PRESIDENCIA</vt:lpstr>
      <vt:lpstr>EJECUCIÓN ACUMULADA DE GASTOS A JULIO 2019  PARTIDA 22 MINISTERIO SECRETARÍA GENERAL DE LA PRESIDENCIA</vt:lpstr>
      <vt:lpstr>EJECUCIÓN ACUMULADA DE GASTOS A JULIO 2019  PARTIDA 22 MINISTERIO SECRETARÍA GENERAL DE LA PRESIDENCIA</vt:lpstr>
      <vt:lpstr>EJECUCIÓN ACUMULADA DE GASTOS A JULIO 2019  PARTIDA 22, RESUMEN POR CAPÍTULOS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AGOSTO 2019 PARTIDA 22: MINISTERIO SECRETARÍA DE LA PRESIDENCIA</dc:title>
  <dc:creator>Claudia Soto</dc:creator>
  <cp:lastModifiedBy>Claudia Soto</cp:lastModifiedBy>
  <cp:revision>3</cp:revision>
  <dcterms:created xsi:type="dcterms:W3CDTF">2019-11-13T15:57:31Z</dcterms:created>
  <dcterms:modified xsi:type="dcterms:W3CDTF">2019-11-13T17:19:34Z</dcterms:modified>
</cp:coreProperties>
</file>