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56615-946B-4385-B9DA-B140C8790623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852D4-F55C-4995-BC26-9E3A335217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4425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20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073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6484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3059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86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180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890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168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602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669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777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773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01573-DE78-4D02-A364-C8C4045BCE56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6215-C148-42DE-85E4-755394FDC9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843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 smtClean="0"/>
              <a:t>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183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62" y="2780927"/>
            <a:ext cx="86932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156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DC9401F-BD0A-4DBF-A2F1-270DF4FDF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$13.412 millones y está compuesto por: </a:t>
            </a:r>
            <a:r>
              <a:rPr lang="es-CL" sz="1200" b="1" dirty="0" err="1">
                <a:solidFill>
                  <a:prstClr val="black"/>
                </a:solidFill>
              </a:rPr>
              <a:t>Prog</a:t>
            </a:r>
            <a:r>
              <a:rPr lang="es-CL" sz="1200" b="1" dirty="0">
                <a:solidFill>
                  <a:prstClr val="black"/>
                </a:solidFill>
              </a:rPr>
              <a:t>. 01 </a:t>
            </a:r>
            <a:r>
              <a:rPr lang="es-MX" sz="1200" b="1" dirty="0">
                <a:solidFill>
                  <a:prstClr val="black"/>
                </a:solidFill>
              </a:rPr>
              <a:t>Secretaría Gral. de la Presidencia </a:t>
            </a:r>
            <a:r>
              <a:rPr lang="es-MX" sz="1200" dirty="0">
                <a:solidFill>
                  <a:prstClr val="black"/>
                </a:solidFill>
              </a:rPr>
              <a:t>con 67% de los recursos,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04 Gobierno Digital </a:t>
            </a:r>
            <a:r>
              <a:rPr lang="es-MX" sz="1200" dirty="0">
                <a:solidFill>
                  <a:prstClr val="black"/>
                </a:solidFill>
              </a:rPr>
              <a:t>que concentra el 22,7% y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05 Consejo de Auditoría Interna </a:t>
            </a:r>
            <a:r>
              <a:rPr lang="es-MX" sz="1200" dirty="0">
                <a:solidFill>
                  <a:prstClr val="black"/>
                </a:solidFill>
              </a:rPr>
              <a:t>con un 10% del presupuesto.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 de esta Partida no presentó variación real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</a:t>
            </a:r>
            <a:r>
              <a:rPr lang="es-MX" sz="1200" dirty="0">
                <a:solidFill>
                  <a:prstClr val="black"/>
                </a:solidFill>
              </a:rPr>
              <a:t>por Subtítulos de gasto en: Personal un 76%, en Bienes y Servicios de Consumo 17%, un 5% para Transferencias Corrientes y un 2% en Adquisición de Activos No Financieros.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D7D01E51-07C5-4E20-8645-7667C58C6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3645024"/>
            <a:ext cx="4111622" cy="289585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9893827-D43D-4BA7-AE6A-7B00964E9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232" y="3645024"/>
            <a:ext cx="4130568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9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504" y="5661248"/>
            <a:ext cx="8622159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28118"/>
            <a:ext cx="6192688" cy="3801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396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391017" cy="3856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777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3AF743D-F4BF-4B55-A8E3-6225A4962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469760"/>
            <a:ext cx="8229600" cy="4808783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OTROS: Corresponde al Servicio de la Deuda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65765F0-38B6-4906-BEE9-AD723908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225F353D-1F5D-457B-82D8-384FCFA2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2690813"/>
            <a:ext cx="8067675" cy="160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01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08920"/>
            <a:ext cx="883920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105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15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67000"/>
            <a:ext cx="8784976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38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024" y="5733256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43" y="2246559"/>
            <a:ext cx="8788308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0128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23" y="2468635"/>
            <a:ext cx="8712969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4552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368</Words>
  <Application>Microsoft Office PowerPoint</Application>
  <PresentationFormat>Presentación en pantalla (4:3)</PresentationFormat>
  <Paragraphs>47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EJECUCIÓN ACUMULADA DE GASTOS PRESUPUESTARIOS AL MES DE JULIO 2019 PARTIDA 22: MINISTERIO SECRETARÍA DE LA PRESIDENCIA</vt:lpstr>
      <vt:lpstr>EJECUCIÓN ACUMULADA DE GASTOS A JULIO 2019  PARTIDA 22 MINISTERIO SECRETARÍA GENERAL DE LA PRESIDENCIA</vt:lpstr>
      <vt:lpstr>EJECUCIÓN ACUMULADA DE GASTOS A JULIO 2019  PARTIDA 22 MINISTERIO SECRETARÍA GENERAL DE LA PRESIDENCIA</vt:lpstr>
      <vt:lpstr>COMPORTAMIENTO DE LA EJECUCIÓN ACUMULADA DE GASTOS A JULIO 2019  PARTIDA 22 MINISTERIO SECRETARÍA GENERAL DE LA PRESIDENCIA</vt:lpstr>
      <vt:lpstr>EJECUCIÓN ACUMULADA DE GASTOS A JULIO 2019  PARTIDA 22 MINISTERIO SECRETARÍA GENERAL DE LA PRESIDENCIA</vt:lpstr>
      <vt:lpstr>EJECUCIÓN ACUMULADA DE GASTOS A JULIO 2019  PARTIDA 22 MINISTERIO SECRETARÍA GENERAL DE LA PRESIDENCIA</vt:lpstr>
      <vt:lpstr>EJECUCIÓN ACUMULADA DE GASTOS A JULIO 2019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AGOSTO 2019 PARTIDA 22: MINISTERIO SECRETARÍA DE LA PRESIDENCIA</dc:title>
  <dc:creator>Claudia Soto</dc:creator>
  <cp:lastModifiedBy>Claudia Soto</cp:lastModifiedBy>
  <cp:revision>3</cp:revision>
  <dcterms:created xsi:type="dcterms:W3CDTF">2019-11-13T15:57:31Z</dcterms:created>
  <dcterms:modified xsi:type="dcterms:W3CDTF">2019-11-13T17:19:34Z</dcterms:modified>
</cp:coreProperties>
</file>