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>
        <p:scale>
          <a:sx n="50" d="100"/>
          <a:sy n="50" d="100"/>
        </p:scale>
        <p:origin x="-22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=""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=""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=""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=""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=""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=""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=""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=""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638301"/>
            <a:ext cx="8210798" cy="308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36" y="1767075"/>
            <a:ext cx="8208912" cy="3754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57401"/>
            <a:ext cx="8195125" cy="233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562117"/>
            <a:ext cx="8210798" cy="442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58" y="1628800"/>
            <a:ext cx="8229600" cy="4309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667000"/>
            <a:ext cx="8195125" cy="132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582705"/>
            <a:ext cx="8210798" cy="362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24064"/>
            <a:ext cx="8210798" cy="243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1" y="1869224"/>
            <a:ext cx="8195125" cy="303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687513"/>
            <a:ext cx="6121400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687513"/>
            <a:ext cx="6303963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195513"/>
            <a:ext cx="8210798" cy="229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=""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47875"/>
            <a:ext cx="8210798" cy="248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=""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607063"/>
            <a:ext cx="8197639" cy="442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=""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=""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793875"/>
            <a:ext cx="7476540" cy="468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=""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27" y="1582705"/>
            <a:ext cx="8080569" cy="423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5251</TotalTime>
  <Words>514</Words>
  <Application>Microsoft Office PowerPoint</Application>
  <PresentationFormat>Presentación en pantalla (4:3)</PresentationFormat>
  <Paragraphs>70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1_Tema de Office</vt:lpstr>
      <vt:lpstr>Tema de Office</vt:lpstr>
      <vt:lpstr>Imagen de mapa de bits</vt:lpstr>
      <vt:lpstr>EJECUCIÓN ACUMULADA DE GASTOS PRESUPUESTARIOS AL MES DE JUNIO DE 2019 PARTIDA 21:  MINISTERIO DE DESARROLLO SOCIAL</vt:lpstr>
      <vt:lpstr>EJECUCIÓN ACUMULADA DE GASTOS A JUNIO DE 2019  PARTIDA 21 MINISTERIO DE DESARROLLO SOCIAL</vt:lpstr>
      <vt:lpstr>Presentación de PowerPoint</vt:lpstr>
      <vt:lpstr>Presentación de PowerPoint</vt:lpstr>
      <vt:lpstr>EJECUCIÓN ACUMULADA DE GASTOS A JUNIO DE 2019  PARTIDA 21 MINISTERIO DE DESARROLLO SOCIAL</vt:lpstr>
      <vt:lpstr>EJECUCIÓN ACUMULADA DE GASTOS A JUNIO DE 2019  PARTIDA 2I RESUMEN POR CAPÍTULOS</vt:lpstr>
      <vt:lpstr>EJECUCIÓN ACUMULADA DE GASTOS A JUNIO DE 2019  PARTIDA 21. CAPÍTULO 01. PROGRAMA 01:  SUBSECRETARÍA DE SERVICIOS SOCIALES</vt:lpstr>
      <vt:lpstr>EJECUCIÓN ACUMULADA DE GASTOS A JUNIO DE 2019  PARTIDA 21. CAPÍTULO 01. PROGRAMA 05:  INGRESO ÉTICO FAMILIAR Y SISTEMA CHILE SOLIDARIO</vt:lpstr>
      <vt:lpstr>EJECUCIÓN ACUMULADA DE GASTOS A JUNIO DE 2019  PARTIDA 21. CAPÍTULO 02. PROGRAMA 01:  FONDO DE SOLIDARIDAD E INVERSIÓN SOCIAL</vt:lpstr>
      <vt:lpstr>EJECUCIÓN ACUMULADA DE GASTOS A JUNIO DE 2019  PARTIDA 21. CAPÍTULO 05. PROGRAMA 01:  INSTITUTO NACIONAL DE LA JUVENTUD</vt:lpstr>
      <vt:lpstr>EJECUCIÓN ACUMULADA DE GASTOS A JUNIO DE 2019  PARTIDA 21. CAPÍTULO 06. PROGRAMA 01:  CORPORACIÓN NACIONAL DE DESARROLLO INDÍGENA</vt:lpstr>
      <vt:lpstr>EJECUCIÓN ACUMULADA DE GASTOS A JUNIO DE 2019  PARTIDA 21. CAPÍTULO 06. PROGRAMA 01:  CORPORACIÓN NACIONAL DE DESARROLLO INDÍGENA</vt:lpstr>
      <vt:lpstr>EJECUCIÓN ACUMULADA DE GASTOS A JUNIO DE 2019  PARTIDA 21. CAPÍTULO 07. PROGRAMA 01:  SERVICIO NACIONAL DE LA DISCAPACIDAD</vt:lpstr>
      <vt:lpstr>EJECUCIÓN ACUMULADA DE GASTOS A JUNIO DE 2019  PARTIDA 21. CAPÍTULO 08. PROGRAMA 01:  SERVICIO NACIONAL DEL ADULTO MAYOR</vt:lpstr>
      <vt:lpstr>EJECUCIÓN ACUMULADA DE GASTOS A JUNIO DE 2019  PARTIDA 21. CAPÍTULO 08. PROGRAMA 01:  SERVICIO NACIONAL DEL ADULTO JUNIOR</vt:lpstr>
      <vt:lpstr>EJECUCIÓN ACUMULADA DE GASTOS A JUNIO DE 2019  PARTIDA 21. CAPÍTULO 09. PROGRAMA 01:  SUBSECRETARÍA DE EVALUACIÓN SOCIAL</vt:lpstr>
      <vt:lpstr>EJECUCIÓN ACUMULADA DE GASTOS A JUNIO DE 2019  PARTIDA 21. CAPÍTULO 10. PROGRAMA 01:  SUBSECRETARÍA DE LA NIÑEZ</vt:lpstr>
      <vt:lpstr>EJECUCIÓN ACUMULADA DE GASTOS A JUNIO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293</cp:revision>
  <cp:lastPrinted>2019-10-14T14:51:48Z</cp:lastPrinted>
  <dcterms:created xsi:type="dcterms:W3CDTF">2016-06-23T13:38:47Z</dcterms:created>
  <dcterms:modified xsi:type="dcterms:W3CDTF">2019-11-18T12:40:32Z</dcterms:modified>
</cp:coreProperties>
</file>