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6536F-75E9-46F0-B1BA-B3C17EF37609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78E04-3A29-4566-AB32-634C750F54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60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304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302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23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220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194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583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536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47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316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61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32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DE95-7011-441E-ACCA-83187DABDB5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EBF2-EBE0-4F18-B9D8-8DF5644CCF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7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310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=""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7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3" y="1941513"/>
            <a:ext cx="5531524" cy="328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626100"/>
            <a:ext cx="7992888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8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5706765" cy="335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60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80676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79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47913"/>
            <a:ext cx="8839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902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356992"/>
            <a:ext cx="8784977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852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29328"/>
            <a:ext cx="8928992" cy="4025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27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8712968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301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264</Words>
  <Application>Microsoft Office PowerPoint</Application>
  <PresentationFormat>Presentación en pantalla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EJECUCIÓN ACUMULADA DE GASTOS PRESUPUESTARIOS AL MES DE JULIO 2019 PARTIDA 20: MINISTERIO SECRETARÍA GENERAL DE GOBIERNO</vt:lpstr>
      <vt:lpstr>EJECUCIÓN ACUMULADA DE GASTOS A JULIO 2019  PARTIDA 20 MINISTERIO SECRETARÍA GENERAL DE GOBIERNO</vt:lpstr>
      <vt:lpstr>EJECUCIÓN ACUMULADA DE GASTOS A JULIO 2019  PARTIDA 20 MINISTERIO SECRETARÍA GENERAL DE GOBIERNO</vt:lpstr>
      <vt:lpstr>COMPORTAMIENTO DE LA EJECUCIÓN MENSUAL DE GASTOS A JULIO 2019  PARTIDA 20 MINISTERIO SECRETARÍA GENERAL DE GOBIERNO</vt:lpstr>
      <vt:lpstr>EJECUCIÓN ACUMULADA DE GASTOS A JULIO 2019  PARTIDA 20 MINISTERIO SECRETARÍA GENERAL DE GOBIERNO</vt:lpstr>
      <vt:lpstr>EJECUCIÓN ACUMULADA  DE GASTOS A JULIO 2019  PARTIDA 20 MINISTERIO SECRETARÍA GENERAL DE GOBIERNO</vt:lpstr>
      <vt:lpstr>EJECUCIÓN ACUMULADA DE GASTOS A JULIO 2019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AGOSTO 2019 PARTIDA 20: MINISTERIO SECRETARÍA GENERAL DE GOBIERNO</dc:title>
  <dc:creator>Claudia Soto</dc:creator>
  <cp:lastModifiedBy>Claudia Soto</cp:lastModifiedBy>
  <cp:revision>3</cp:revision>
  <dcterms:created xsi:type="dcterms:W3CDTF">2019-11-13T15:47:40Z</dcterms:created>
  <dcterms:modified xsi:type="dcterms:W3CDTF">2019-11-13T15:56:22Z</dcterms:modified>
</cp:coreProperties>
</file>