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3EDAB-C448-4A80-826E-331B343BA9C8}" type="datetimeFigureOut">
              <a:rPr lang="es-CL" smtClean="0"/>
              <a:t>22-11-2019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17CD5-1EA3-4BC0-8E06-242A304E3A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60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2AE32-FC7B-477B-93E1-D4246B3F217A}" type="datetimeFigureOut">
              <a:rPr lang="es-CL" smtClean="0"/>
              <a:t>22-11-2019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D1CF-3FD8-4DA2-B8DB-FF4F2FE7E5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3715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2AE32-FC7B-477B-93E1-D4246B3F217A}" type="datetimeFigureOut">
              <a:rPr lang="es-CL" smtClean="0"/>
              <a:t>22-11-2019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D1CF-3FD8-4DA2-B8DB-FF4F2FE7E5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3987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2AE32-FC7B-477B-93E1-D4246B3F217A}" type="datetimeFigureOut">
              <a:rPr lang="es-CL" smtClean="0"/>
              <a:t>22-11-2019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D1CF-3FD8-4DA2-B8DB-FF4F2FE7E5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7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22-11-2019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04449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2AE32-FC7B-477B-93E1-D4246B3F217A}" type="datetimeFigureOut">
              <a:rPr lang="es-CL" smtClean="0"/>
              <a:t>22-11-2019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D1CF-3FD8-4DA2-B8DB-FF4F2FE7E5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1135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2AE32-FC7B-477B-93E1-D4246B3F217A}" type="datetimeFigureOut">
              <a:rPr lang="es-CL" smtClean="0"/>
              <a:t>22-11-2019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D1CF-3FD8-4DA2-B8DB-FF4F2FE7E5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2155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2AE32-FC7B-477B-93E1-D4246B3F217A}" type="datetimeFigureOut">
              <a:rPr lang="es-CL" smtClean="0"/>
              <a:t>22-11-2019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D1CF-3FD8-4DA2-B8DB-FF4F2FE7E5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1228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2AE32-FC7B-477B-93E1-D4246B3F217A}" type="datetimeFigureOut">
              <a:rPr lang="es-CL" smtClean="0"/>
              <a:t>22-11-2019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D1CF-3FD8-4DA2-B8DB-FF4F2FE7E5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0712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2AE32-FC7B-477B-93E1-D4246B3F217A}" type="datetimeFigureOut">
              <a:rPr lang="es-CL" smtClean="0"/>
              <a:t>22-11-2019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D1CF-3FD8-4DA2-B8DB-FF4F2FE7E5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0008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2AE32-FC7B-477B-93E1-D4246B3F217A}" type="datetimeFigureOut">
              <a:rPr lang="es-CL" smtClean="0"/>
              <a:t>22-11-2019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D1CF-3FD8-4DA2-B8DB-FF4F2FE7E5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0640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2AE32-FC7B-477B-93E1-D4246B3F217A}" type="datetimeFigureOut">
              <a:rPr lang="es-CL" smtClean="0"/>
              <a:t>22-11-2019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D1CF-3FD8-4DA2-B8DB-FF4F2FE7E5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4847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2AE32-FC7B-477B-93E1-D4246B3F217A}" type="datetimeFigureOut">
              <a:rPr lang="es-CL" smtClean="0"/>
              <a:t>22-11-2019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D1CF-3FD8-4DA2-B8DB-FF4F2FE7E5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4332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2AE32-FC7B-477B-93E1-D4246B3F217A}" type="datetimeFigureOut">
              <a:rPr lang="es-CL" smtClean="0"/>
              <a:t>22-11-2019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1D1CF-3FD8-4DA2-B8DB-FF4F2FE7E5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0183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JULIO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1800" b="1" dirty="0">
                <a:latin typeface="+mn-lt"/>
              </a:rPr>
              <a:t>MINISTERIO DEL VIVIENDA Y URBANISMO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septiembre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1516183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8398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04: RECUPERACIÓN DE BARRIOS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EC089A1E-B610-4F17-A418-6B196D53EBC7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633885"/>
            <a:ext cx="8085584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1A3C247F-771C-4E6B-B5CA-CE0C7C3CC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5" y="3862350"/>
            <a:ext cx="8113698" cy="265534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565660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02. PROGRAMA 01: PARQUE METROPOLITANO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12890ECB-8E28-4655-8676-C0AA09437F16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650" y="1628800"/>
            <a:ext cx="8272462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A3B794A9-2227-41C8-B149-A17AE354C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4677328"/>
            <a:ext cx="8210799" cy="265534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4258634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21. PROGRAMA 01: SERVIU 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7CD6EB90-5D6E-4D3F-9096-A954178C1533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545245"/>
            <a:ext cx="8343438" cy="4811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B24A528-7D43-4475-B8A4-BC9B77B4C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5025" y="6373449"/>
            <a:ext cx="8210799" cy="265534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9980953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22. PROGRAMA 01: SERVIU II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AD76B0FA-C63E-4822-AA96-4C5AB326D3CE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542880"/>
            <a:ext cx="8272462" cy="4758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A92E99B7-5881-4D8E-953E-9025A462B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6278543"/>
            <a:ext cx="8210799" cy="265534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579212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23. PROGRAMA 01: SERVIU III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9E47B17D-1DA5-450C-8874-0C4D03343944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562818"/>
            <a:ext cx="8238912" cy="479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57953FAF-89B0-4D9E-8C24-C6667F824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6381478"/>
            <a:ext cx="8210799" cy="265534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15716037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24. PROGRAMA 01: SERVIU IV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79550192-DE62-4711-B9AF-13BB7AE9172C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914" y="1496430"/>
            <a:ext cx="8272462" cy="4511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C9FA914-6810-440F-BF4E-D36127C13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600" y="6013009"/>
            <a:ext cx="8210799" cy="265534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166757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25. PROGRAMA 01: SERVIU V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5DB7A7A6-A4B4-41D0-95FE-02FF289CDBB0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513558"/>
            <a:ext cx="8272462" cy="4555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0E7A7FC9-4282-495E-9583-93A177819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6048008"/>
            <a:ext cx="8210799" cy="265534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30253225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26. PROGRAMA 01: SERVIU VI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5792F646-79D2-47D8-A1FB-6C10B980D98E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96430"/>
            <a:ext cx="8229600" cy="4859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AA5C4ED-82B7-4911-9CE6-4C90ED1A7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946" y="6346046"/>
            <a:ext cx="8210799" cy="265534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1393608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27. PROGRAMA 01: SERVIU VII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DA8AFDF8-DACF-4502-9277-D4BF9EA83256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129" y="1513558"/>
            <a:ext cx="8210798" cy="4666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4BE10FC7-1A2C-432C-ACAD-F72E47852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6159401"/>
            <a:ext cx="8210799" cy="265534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5396975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28. PROGRAMA 01: SERVIU VIII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F9B303A7-0770-42B6-81A2-0F2203484E50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70" y="1544804"/>
            <a:ext cx="8201486" cy="463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4862B31F-319B-403D-8AED-B5452CCCA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6177054"/>
            <a:ext cx="8210799" cy="265534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279911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6EF9BD2-EF45-4A5B-A65F-D91BDB2945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2060848"/>
            <a:ext cx="4085656" cy="2808312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506D72C1-2028-4AFE-AD5C-085A79E7A2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5" y="2060847"/>
            <a:ext cx="4085657" cy="280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7576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29. PROGRAMA 01: SERVIU IX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42AA6087-C4D0-4D6F-A91A-93D1EAC6C9C4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611591"/>
            <a:ext cx="8272463" cy="4666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1B03A0A1-E3C6-4B0B-82AA-8B51ACF4B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9329" y="6273378"/>
            <a:ext cx="8210799" cy="265534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151707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30. PROGRAMA 01: SERVIU X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85539B8D-14C2-4C25-9CB6-A6355EC4D229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506" y="1513558"/>
            <a:ext cx="8272462" cy="4649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A735FAC9-E6DF-4F14-8E63-F2A5D3004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3506" y="6163301"/>
            <a:ext cx="8210799" cy="265534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30636842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31. PROGRAMA 01: SERVIU XI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ADEE98B5-E0A0-47C8-9075-3616B3A41EFF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018" y="1573741"/>
            <a:ext cx="8343438" cy="4879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543FFACB-808C-4DB0-9EDF-A1DAE4ABC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8018" y="6452176"/>
            <a:ext cx="8210799" cy="265534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31584047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32. PROGRAMA 01: SERVIU XII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A686FD11-5B01-4658-841C-4ACAEF3E3CDC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937" y="1624187"/>
            <a:ext cx="8229600" cy="473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84A04933-C9AF-4D96-905B-717A8BB38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7984" y="6323496"/>
            <a:ext cx="8210799" cy="265534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16041407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33. PROGRAMA 01: SERVIU REGIÓN METROPOLITANA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DEAA01B8-88F6-444C-9D31-827C4F7EDB0A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9" y="1538034"/>
            <a:ext cx="8167936" cy="4818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D5774438-E20C-4967-BC1E-A45588140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5769" y="6327758"/>
            <a:ext cx="8210799" cy="265534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3544765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34. PROGRAMA 01: SERVIU XIV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8F5A23F0-3C15-46CE-B3E1-B01B9F3D62A7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37211"/>
            <a:ext cx="8210798" cy="4619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2AB78D7F-C400-4A89-A2F4-414E26B6B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0209" y="6342079"/>
            <a:ext cx="8210799" cy="265534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18693610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35. PROGRAMA 01: SERVIU XV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E130145B-20A1-49EE-8643-1B546A80A39B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555105"/>
            <a:ext cx="8238912" cy="4801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4EFB0E08-A481-4975-A561-4FF45DADC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4560" y="6356350"/>
            <a:ext cx="8210799" cy="265534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30138465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36. PROGRAMA 01: SERVIU XVI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E130145B-20A1-49EE-8643-1B546A80A39B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822310"/>
            <a:ext cx="8238912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20E7F163-F07C-4D2D-9856-A6D162871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624" y="5383881"/>
            <a:ext cx="8210799" cy="265534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1659998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988" y="1709738"/>
            <a:ext cx="6839710" cy="3591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8603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308" y="2108983"/>
            <a:ext cx="6512853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9698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9" y="2195513"/>
            <a:ext cx="8201486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EB01D90-62E6-4D93-880A-406FE57AC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4677328"/>
            <a:ext cx="8210799" cy="265534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504027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RESUMEN POR CAPÍTULOS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DFFCED00-109F-4BB7-BD2B-C375262EB9FB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9" y="1776527"/>
            <a:ext cx="8201486" cy="401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00790428-38F9-4BEA-9E52-5B90DB678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9073" y="5848504"/>
            <a:ext cx="8210799" cy="265534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1617010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01: SUBSECRETARÍA DE VIVIENDA Y URBANISMO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668824"/>
            <a:ext cx="8272464" cy="420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21150017-C03F-4C46-BA8C-86CF5C5CE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6" y="5903621"/>
            <a:ext cx="8210799" cy="265534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1604031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01: SUBSECRETARÍA DE VIVIENDA Y URBANISMO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736" y="1706972"/>
            <a:ext cx="8210800" cy="318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C75D598F-F3DE-4626-917E-90EBA917C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6" y="4888322"/>
            <a:ext cx="8210799" cy="265534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741772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02: ASENTAMIENTOS PRECARIOS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9C85163B-AE9C-48BF-9CD3-7EFB43699F06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802" y="1807462"/>
            <a:ext cx="8146216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83CBBE53-C7FA-49F0-B2B6-8B93C057D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3702937"/>
            <a:ext cx="8210799" cy="265534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15437603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1063</Words>
  <Application>Microsoft Office PowerPoint</Application>
  <PresentationFormat>Presentación en pantalla (4:3)</PresentationFormat>
  <Paragraphs>103</Paragraphs>
  <Slides>27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3" baseType="lpstr">
      <vt:lpstr>Andalus</vt:lpstr>
      <vt:lpstr>Arial</vt:lpstr>
      <vt:lpstr>Calibri</vt:lpstr>
      <vt:lpstr>Times New Roman</vt:lpstr>
      <vt:lpstr>Tema de Office</vt:lpstr>
      <vt:lpstr>Imagen de mapa de bits</vt:lpstr>
      <vt:lpstr>EJECUCIÓN ACUMULADA DE GASTOS PRESUPUESTARIOS AL MES DE JULIO DE 2019 PARTIDA 18: MINISTERIO DEL VIVIENDA Y URBANISMO</vt:lpstr>
      <vt:lpstr>Presentación de PowerPoint</vt:lpstr>
      <vt:lpstr>Presentación de PowerPoint</vt:lpstr>
      <vt:lpstr>Presentación de PowerPoint</vt:lpstr>
      <vt:lpstr>EJECUCIÓN ACUMULADA DE GASTOS A JULIO DE 2019  PARTIDA 18 MINISTERIO DE VIVIENDA Y URBANISMO</vt:lpstr>
      <vt:lpstr>EJECUCIÓN ACUMULADA DE GASTOS A JULIO DE 2019  PARTIDA 18 RESUMEN POR CAPÍTULOS</vt:lpstr>
      <vt:lpstr>EJECUCIÓN ACUMULADA DE GASTOS A JULIO DE 2019  PARTIDA 18. CAPÍTULO 01. PROGRAMA 01: SUBSECRETARÍA DE VIVIENDA Y URBANISMO</vt:lpstr>
      <vt:lpstr>EJECUCIÓN ACUMULADA DE GASTOS A JULIO DE 2019  PARTIDA 18. CAPÍTULO 01. PROGRAMA 01: SUBSECRETARÍA DE VIVIENDA Y URBANISMO</vt:lpstr>
      <vt:lpstr>EJECUCIÓN ACUMULADA DE GASTOS A JULIO DE 2019  PARTIDA 18. CAPÍTULO 01. PROGRAMA 02: ASENTAMIENTOS PRECARIOS</vt:lpstr>
      <vt:lpstr>EJECUCIÓN ACUMULADA DE GASTOS A JULIO DE 2019  PARTIDA 18. CAPÍTULO 01. PROGRAMA 04: RECUPERACIÓN DE BARRIOS</vt:lpstr>
      <vt:lpstr>EJECUCIÓN ACUMULADA DE GASTOS A JULIO DE 2019  PARTIDA 18. CAPÍTULO 02. PROGRAMA 01: PARQUE METROPOLITANO</vt:lpstr>
      <vt:lpstr>EJECUCIÓN ACUMULADA DE GASTOS A JULIO DE 2019  PARTIDA 18. CAPÍTULO 21. PROGRAMA 01: SERVIU I REGIÓN</vt:lpstr>
      <vt:lpstr>EJECUCIÓN ACUMULADA DE GASTOS A JULIO DE 2019  PARTIDA 18. CAPÍTULO 22. PROGRAMA 01: SERVIU II REGIÓN</vt:lpstr>
      <vt:lpstr>EJECUCIÓN ACUMULADA DE GASTOS A JULIO DE 2019  PARTIDA 18. CAPÍTULO 23. PROGRAMA 01: SERVIU III REGIÓN</vt:lpstr>
      <vt:lpstr>EJECUCIÓN ACUMULADA DE GASTOS A JULIO DE 2019  PARTIDA 18. CAPÍTULO 24. PROGRAMA 01: SERVIU IV REGIÓN</vt:lpstr>
      <vt:lpstr>EJECUCIÓN ACUMULADA DE GASTOS A JULIO DE 2019  PARTIDA 18. CAPÍTULO 25. PROGRAMA 01: SERVIU V REGIÓN</vt:lpstr>
      <vt:lpstr>EJECUCIÓN ACUMULADA DE GASTOS A JULIO DE 2019  PARTIDA 18. CAPÍTULO 26. PROGRAMA 01: SERVIU VI REGIÓN</vt:lpstr>
      <vt:lpstr>EJECUCIÓN ACUMULADA DE GASTOS A JULIO DE 2019  PARTIDA 18. CAPÍTULO 27. PROGRAMA 01: SERVIU VII REGIÓN</vt:lpstr>
      <vt:lpstr>EJECUCIÓN ACUMULADA DE GASTOS A JULIO DE 2019  PARTIDA 18. CAPÍTULO 28. PROGRAMA 01: SERVIU VIII REGIÓN</vt:lpstr>
      <vt:lpstr>EJECUCIÓN ACUMULADA DE GASTOS A JULIO DE 2019  PARTIDA 18. CAPÍTULO 29. PROGRAMA 01: SERVIU IX REGIÓN</vt:lpstr>
      <vt:lpstr>EJECUCIÓN ACUMULADA DE GASTOS A JULIO DE 2019  PARTIDA 18. CAPÍTULO 30. PROGRAMA 01: SERVIU X REGIÓN</vt:lpstr>
      <vt:lpstr>EJECUCIÓN ACUMULADA DE GASTOS A JULIO DE 2019  PARTIDA 18. CAPÍTULO 31. PROGRAMA 01: SERVIU XI REGIÓN</vt:lpstr>
      <vt:lpstr>EJECUCIÓN ACUMULADA DE GASTOS A JULIO DE 2019  PARTIDA 18. CAPÍTULO 32. PROGRAMA 01: SERVIU XII REGIÓN</vt:lpstr>
      <vt:lpstr>EJECUCIÓN ACUMULADA DE GASTOS A JULIO DE 2019  PARTIDA 18. CAPÍTULO 33. PROGRAMA 01: SERVIU REGIÓN METROPOLITANA</vt:lpstr>
      <vt:lpstr>EJECUCIÓN ACUMULADA DE GASTOS A JULIO DE 2019  PARTIDA 18. CAPÍTULO 34. PROGRAMA 01: SERVIU XIV REGIÓN</vt:lpstr>
      <vt:lpstr>EJECUCIÓN ACUMULADA DE GASTOS A JULIO DE 2019  PARTIDA 18. CAPÍTULO 35. PROGRAMA 01: SERVIU XV REGIÓN</vt:lpstr>
      <vt:lpstr>EJECUCIÓN ACUMULADA DE GASTOS A JULIO DE 2019  PARTIDA 18. CAPÍTULO 36. PROGRAMA 01: SERVIU XVI REGIÓN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JUNIO DE 2019 PARTIDA 18: MINISTERIO DEL VIVIENDA Y URBANISMO</dc:title>
  <dc:creator>Claudia Soto</dc:creator>
  <cp:lastModifiedBy>Presupuesto</cp:lastModifiedBy>
  <cp:revision>6</cp:revision>
  <dcterms:created xsi:type="dcterms:W3CDTF">2019-11-18T12:39:02Z</dcterms:created>
  <dcterms:modified xsi:type="dcterms:W3CDTF">2019-11-22T14:12:53Z</dcterms:modified>
</cp:coreProperties>
</file>