
<file path=[Content_Types].xml><?xml version="1.0" encoding="utf-8"?>
<Types xmlns="http://schemas.openxmlformats.org/package/2006/content-types">
  <Default Extension="png" ContentType="image/png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  <p:sldMasterId id="2147483684" r:id="rId3"/>
    <p:sldMasterId id="2147483696" r:id="rId4"/>
    <p:sldMasterId id="2147483708" r:id="rId5"/>
    <p:sldMasterId id="2147483720" r:id="rId6"/>
    <p:sldMasterId id="2147483744" r:id="rId7"/>
    <p:sldMasterId id="2147483756" r:id="rId8"/>
    <p:sldMasterId id="2147483768" r:id="rId9"/>
    <p:sldMasterId id="2147483780" r:id="rId10"/>
    <p:sldMasterId id="2147483792" r:id="rId11"/>
    <p:sldMasterId id="2147483816" r:id="rId12"/>
    <p:sldMasterId id="2147483828" r:id="rId13"/>
  </p:sldMasterIdLst>
  <p:notesMasterIdLst>
    <p:notesMasterId r:id="rId44"/>
  </p:notesMasterIdLst>
  <p:handoutMasterIdLst>
    <p:handoutMasterId r:id="rId45"/>
  </p:handoutMasterIdLst>
  <p:sldIdLst>
    <p:sldId id="256" r:id="rId14"/>
    <p:sldId id="329" r:id="rId15"/>
    <p:sldId id="330" r:id="rId16"/>
    <p:sldId id="322" r:id="rId17"/>
    <p:sldId id="333" r:id="rId18"/>
    <p:sldId id="264" r:id="rId19"/>
    <p:sldId id="263" r:id="rId20"/>
    <p:sldId id="301" r:id="rId21"/>
    <p:sldId id="321" r:id="rId22"/>
    <p:sldId id="265" r:id="rId23"/>
    <p:sldId id="323" r:id="rId24"/>
    <p:sldId id="302" r:id="rId25"/>
    <p:sldId id="303" r:id="rId26"/>
    <p:sldId id="304" r:id="rId27"/>
    <p:sldId id="305" r:id="rId28"/>
    <p:sldId id="306" r:id="rId29"/>
    <p:sldId id="307" r:id="rId30"/>
    <p:sldId id="308" r:id="rId31"/>
    <p:sldId id="310" r:id="rId32"/>
    <p:sldId id="311" r:id="rId33"/>
    <p:sldId id="312" r:id="rId34"/>
    <p:sldId id="313" r:id="rId35"/>
    <p:sldId id="314" r:id="rId36"/>
    <p:sldId id="334" r:id="rId37"/>
    <p:sldId id="315" r:id="rId38"/>
    <p:sldId id="335" r:id="rId39"/>
    <p:sldId id="336" r:id="rId40"/>
    <p:sldId id="317" r:id="rId41"/>
    <p:sldId id="332" r:id="rId42"/>
    <p:sldId id="318" r:id="rId43"/>
  </p:sldIdLst>
  <p:sldSz cx="9144000" cy="6858000" type="screen4x3"/>
  <p:notesSz cx="7077075" cy="9363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49">
          <p15:clr>
            <a:srgbClr val="A4A3A4"/>
          </p15:clr>
        </p15:guide>
        <p15:guide id="2" pos="222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49"/>
        <p:guide pos="22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13/11/2019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13/11/2019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1675"/>
            <a:ext cx="46799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55" tIns="46427" rIns="92855" bIns="46427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2855" tIns="46427" rIns="92855" bIns="46427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>
                <a:solidFill>
                  <a:prstClr val="black"/>
                </a:solidFill>
              </a:rPr>
              <a:pPr/>
              <a:t>8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>
                <a:solidFill>
                  <a:prstClr val="black"/>
                </a:solidFill>
              </a:rPr>
              <a:pPr/>
              <a:t>9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13/11/2019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13/11/2019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02453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51914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07267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7159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98526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78946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13325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3285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35653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282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13/11/2019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4564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35654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17628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25461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0921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50820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00557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06313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62411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080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13/11/2019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7885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50782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24791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2566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96546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19408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2111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48652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81406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369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13/11/2019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36922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75854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76187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1295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58927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82411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26937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5166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18263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495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13/11/2019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20580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13488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26507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607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13/11/2019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13/11/2019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13/11/2019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13/11/2019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13/11/2019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13/11/2019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13/11/2019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13/11/2019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13/11/2019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2383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3565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5019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5558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0548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2662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48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13/11/2019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6509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3540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6410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791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6782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5902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3368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6552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0367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942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13/11/2019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4962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7375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1206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3507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0849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3365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2298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6200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1828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547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13/11/2019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930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181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0379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6652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6718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6866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6340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96942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87772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882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13/11/2019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6980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729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61922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50289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69555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06910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78331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22048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03454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78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13/11/2019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12757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40565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75934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23235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71397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9023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45247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84951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24489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804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13/11/2019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66686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27074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90265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62124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47390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57716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66122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94648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14853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421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13/11/2019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86842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98323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22504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29178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25068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9947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46621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98730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7292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758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13/11/2019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pic>
        <p:nvPicPr>
          <p:cNvPr id="6298" name="Picture 15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7991" name="Picture 10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784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7933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9015" name="Picture 10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8351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1063" name="Picture 10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3977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3110" name="Picture 10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8423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13/11/2019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pic>
        <p:nvPicPr>
          <p:cNvPr id="2231" name="Picture 18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9688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7513" name="Picture 105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25174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4481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8537" name="Picture 105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862" y="10659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7326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83" name="Picture 10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39688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6449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5704" name="Picture 10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0659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1112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7752" name="Picture 10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5417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5943" name="Picture 10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608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2328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6967" name="Picture 10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636" y="15032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050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5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5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9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0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0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0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2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3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oleObject" Target="../embeddings/Microsoft_Excel_97-2003_Worksheet1.xls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emf"/><Relationship Id="rId4" Type="http://schemas.openxmlformats.org/officeDocument/2006/relationships/oleObject" Target="../embeddings/Microsoft_Excel_97-2003_Worksheet2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solidFill>
                  <a:prstClr val="black"/>
                </a:solidFill>
              </a:rPr>
              <a:t>EJECUCIÓN ACUMULADA DE GASTOS PRESUPUESTARIOS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AL MES DE </a:t>
            </a:r>
            <a:r>
              <a:rPr lang="es-CL" sz="2000" b="1" dirty="0" smtClean="0">
                <a:solidFill>
                  <a:prstClr val="black"/>
                </a:solidFill>
              </a:rPr>
              <a:t>JULIO </a:t>
            </a:r>
            <a:r>
              <a:rPr lang="es-CL" sz="2000" b="1" dirty="0">
                <a:solidFill>
                  <a:prstClr val="black"/>
                </a:solidFill>
              </a:rPr>
              <a:t>DE 2019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PARTIDA 16: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latin typeface="+mn-lt"/>
              </a:rPr>
              <a:t>MINISTERIO DE SALUD</a:t>
            </a:r>
            <a:endParaRPr lang="es-CL" sz="2400" b="1" dirty="0"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/>
              <a:t>Valparaíso, </a:t>
            </a:r>
            <a:r>
              <a:rPr lang="es-CL" sz="1200" dirty="0" smtClean="0"/>
              <a:t>septiembre de </a:t>
            </a:r>
            <a:r>
              <a:rPr lang="es-CL" sz="1200" dirty="0"/>
              <a:t>2019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320" name="Picture 1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93" y="548680"/>
            <a:ext cx="4788366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                       1 de 2</a:t>
            </a: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8" y="5747987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02. PROGRAMA 01: FONDO NACIONAL DE SALUD</a:t>
            </a:r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593850"/>
            <a:ext cx="8572500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      2 de 2</a:t>
            </a: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395536" y="4077072"/>
            <a:ext cx="8406135" cy="221109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02. PROGRAMA 01: FONDO NACIONAL DE SALUD</a:t>
            </a:r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74" y="1725509"/>
            <a:ext cx="8572500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1802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227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   1 de 2</a:t>
            </a: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58709" y="5445224"/>
            <a:ext cx="828975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02. PROGRAMA 02: PROGRAMA DE ATENCIÓN PRIMARIA</a:t>
            </a:r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11" y="1649516"/>
            <a:ext cx="8515350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3078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227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          2 de 2</a:t>
            </a: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4653136"/>
            <a:ext cx="8308466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02. PROGRAMA 02: PROGRAMA DE ATENCIÓN PRIMARIA</a:t>
            </a: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1748011"/>
            <a:ext cx="8515350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2681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17476"/>
            <a:ext cx="8229600" cy="383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1 de 2</a:t>
            </a: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395536" y="6016203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02. PROGRAMA 03: PROGRAMA DE PRESTACIONES VALORADAS</a:t>
            </a:r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36" y="1703702"/>
            <a:ext cx="7572375" cy="429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09922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61838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           2 de 2</a:t>
            </a: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395536" y="6376243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02. PROGRAMA 03: PROGRAMA DE PRESTACIONES VALORADAS</a:t>
            </a: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37" y="1631564"/>
            <a:ext cx="7572375" cy="473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48075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      1 de 2</a:t>
            </a: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395536" y="5373216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02. PROGRAMA 04: PROGRAMA DE PRESTACIONES INSTITUCIONALES</a:t>
            </a:r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8" y="1665288"/>
            <a:ext cx="7743825" cy="353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33266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04935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           2 de 2</a:t>
            </a: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7" y="5661248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02. PROGRAMA 04: PROGRAMA DE PRESTACIONES INSTITUCIONALES</a:t>
            </a:r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22" y="1689323"/>
            <a:ext cx="7743825" cy="397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40409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395536" y="5728171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04. PROGRAMA 01: INSTITUTO DE SALUD PÚBLICA</a:t>
            </a:r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24" y="1742634"/>
            <a:ext cx="7820025" cy="397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13727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395536" y="4437112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05. PROGRAMA 01: CENTRAL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NACIONAL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ABASTECIMIENTO</a:t>
            </a:r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316" y="1663670"/>
            <a:ext cx="7248525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8222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 MINISTERIO DE SALUD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9ACF425B-6EA7-46E9-AE50-39B85063B1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884" y="2108845"/>
            <a:ext cx="6194460" cy="3552403"/>
          </a:xfrm>
          <a:prstGeom prst="rect">
            <a:avLst/>
          </a:prstGeom>
        </p:spPr>
      </p:pic>
      <p:sp>
        <p:nvSpPr>
          <p:cNvPr id="10" name="3 Marcador de pie de página">
            <a:extLst>
              <a:ext uri="{FF2B5EF4-FFF2-40B4-BE49-F238E27FC236}">
                <a16:creationId xmlns="" xmlns:a16="http://schemas.microsoft.com/office/drawing/2014/main" id="{66F2FC46-4B23-45C4-BFD8-7818E96A5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8499" y="5800179"/>
            <a:ext cx="8406135" cy="365125"/>
          </a:xfrm>
        </p:spPr>
        <p:txBody>
          <a:bodyPr/>
          <a:lstStyle/>
          <a:p>
            <a:pPr lvl="0" algn="ctr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Ley de Presupuestos 2019</a:t>
            </a:r>
          </a:p>
        </p:txBody>
      </p:sp>
    </p:spTree>
    <p:extLst>
      <p:ext uri="{BB962C8B-B14F-4D97-AF65-F5344CB8AC3E}">
        <p14:creationId xmlns:p14="http://schemas.microsoft.com/office/powerpoint/2010/main" val="23377304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          1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5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6232227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09. PROGRAMA 01: SUBSECRETARÍA DE SALUD</a:t>
            </a:r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11" y="1647164"/>
            <a:ext cx="7743825" cy="444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65455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60711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 2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5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395536" y="5445224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09. PROGRAMA 01: SUBSECRETARÍA DE SALUD</a:t>
            </a:r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24" y="1751178"/>
            <a:ext cx="7743825" cy="366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42706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73670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            3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5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7" y="6160219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09. PROGRAMA 01: SUBSECRETARÍA DE SALUD</a:t>
            </a:r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24" y="1545700"/>
            <a:ext cx="7743825" cy="442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27957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75789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  4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5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395536" y="4149080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09. PROGRAMA 01: SUBSECRETARÍA DE SALUD</a:t>
            </a:r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90" y="1848057"/>
            <a:ext cx="7743825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30276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75789" y="1268760"/>
            <a:ext cx="8229600" cy="227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 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5 </a:t>
            </a: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5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25397" y="6326835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09. PROGRAMA 01: SUBSECRETARÍA DE SALUD</a:t>
            </a:r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8" y="1496430"/>
            <a:ext cx="7743825" cy="4830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81157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6237313"/>
            <a:ext cx="8406135" cy="288032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36311" y="649672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10. PROGRAMA 01: SUBSECRETARÍA DE REDES ASISTENCIALES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75789" y="1268760"/>
            <a:ext cx="8229600" cy="227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 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1 </a:t>
            </a: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3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72" y="1789138"/>
            <a:ext cx="7915275" cy="444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69347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6237313"/>
            <a:ext cx="8406135" cy="288032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10. PROGRAMA 01: SUBSECRETARÍA DE REDES ASISTENCIALES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75789" y="1268760"/>
            <a:ext cx="8229600" cy="227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 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 </a:t>
            </a: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3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" y="1496430"/>
            <a:ext cx="7915275" cy="4769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27114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6237313"/>
            <a:ext cx="8406135" cy="288032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10. PROGRAMA 01: SUBSECRETARÍA DE REDES ASISTENCIALES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75789" y="1268760"/>
            <a:ext cx="8229600" cy="227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 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3 </a:t>
            </a: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3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99" y="1496430"/>
            <a:ext cx="7915275" cy="47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66447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395536" y="5661248"/>
            <a:ext cx="8406135" cy="216024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10. PROGRAMA 02: INVERSIÓN SECTORIAL EN SALUD</a:t>
            </a:r>
          </a:p>
        </p:txBody>
      </p:sp>
      <p:sp>
        <p:nvSpPr>
          <p:cNvPr id="10" name="1 Título">
            <a:extLst>
              <a:ext uri="{FF2B5EF4-FFF2-40B4-BE49-F238E27FC236}">
                <a16:creationId xmlns="" xmlns:a16="http://schemas.microsoft.com/office/drawing/2014/main" id="{E5F5B95B-B51C-4BC3-8040-A154803EF9F3}"/>
              </a:ext>
            </a:extLst>
          </p:cNvPr>
          <p:cNvSpPr txBox="1">
            <a:spLocks/>
          </p:cNvSpPr>
          <p:nvPr/>
        </p:nvSpPr>
        <p:spPr>
          <a:xfrm>
            <a:off x="360711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 1 de 2</a:t>
            </a:r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1782104"/>
            <a:ext cx="8115300" cy="383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80862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323528" y="6376243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10. PROGRAMA 02: INVERSIÓN SECTORIAL EN SALUD</a:t>
            </a:r>
          </a:p>
        </p:txBody>
      </p:sp>
      <p:sp>
        <p:nvSpPr>
          <p:cNvPr id="10" name="1 Título">
            <a:extLst>
              <a:ext uri="{FF2B5EF4-FFF2-40B4-BE49-F238E27FC236}">
                <a16:creationId xmlns="" xmlns:a16="http://schemas.microsoft.com/office/drawing/2014/main" id="{E5F5B95B-B51C-4BC3-8040-A154803EF9F3}"/>
              </a:ext>
            </a:extLst>
          </p:cNvPr>
          <p:cNvSpPr txBox="1">
            <a:spLocks/>
          </p:cNvSpPr>
          <p:nvPr/>
        </p:nvSpPr>
        <p:spPr>
          <a:xfrm>
            <a:off x="360711" y="1268760"/>
            <a:ext cx="8229600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 2 de 2</a:t>
            </a:r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81" y="1644679"/>
            <a:ext cx="8115300" cy="477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162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 MINISTERIO DE SALUD</a:t>
            </a:r>
          </a:p>
        </p:txBody>
      </p:sp>
      <p:sp>
        <p:nvSpPr>
          <p:cNvPr id="9" name="3 Marcador de pie de página">
            <a:extLst>
              <a:ext uri="{FF2B5EF4-FFF2-40B4-BE49-F238E27FC236}">
                <a16:creationId xmlns="" xmlns:a16="http://schemas.microsoft.com/office/drawing/2014/main" id="{F3165921-A622-4749-B46F-BC5B26A1C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536" y="5728171"/>
            <a:ext cx="8406135" cy="365125"/>
          </a:xfrm>
        </p:spPr>
        <p:txBody>
          <a:bodyPr/>
          <a:lstStyle/>
          <a:p>
            <a:pPr lvl="0" algn="ctr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Ley de Presupuestos 2019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6B648783-A269-45B0-92EB-45BFFAF6B9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2054232"/>
            <a:ext cx="6120680" cy="352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9440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45343"/>
            <a:ext cx="8229600" cy="35546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388688" y="5872187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11. PROGRAMA 01: SUPERINTENDENCIA DE SALUD</a:t>
            </a:r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49" y="1719287"/>
            <a:ext cx="7905750" cy="415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6795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3924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buFont typeface="+mj-lt"/>
              <a:buAutoNum type="arabicPeriod" startAt="5"/>
            </a:pPr>
            <a:endParaRPr lang="es-CL" sz="1600" dirty="0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 MINISTERIO DE SALUD</a:t>
            </a:r>
          </a:p>
        </p:txBody>
      </p:sp>
      <p:sp>
        <p:nvSpPr>
          <p:cNvPr id="12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78499" y="5872187"/>
            <a:ext cx="8406135" cy="365125"/>
          </a:xfrm>
        </p:spPr>
        <p:txBody>
          <a:bodyPr/>
          <a:lstStyle/>
          <a:p>
            <a:pPr lvl="0" algn="ctr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057400"/>
            <a:ext cx="6336704" cy="3603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9896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3924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buFont typeface="+mj-lt"/>
              <a:buAutoNum type="arabicPeriod" startAt="5"/>
            </a:pPr>
            <a:endParaRPr lang="es-CL" sz="1600" dirty="0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 MINISTERIO DE SALUD</a:t>
            </a:r>
          </a:p>
        </p:txBody>
      </p:sp>
      <p:sp>
        <p:nvSpPr>
          <p:cNvPr id="12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78499" y="5656163"/>
            <a:ext cx="8406135" cy="365125"/>
          </a:xfrm>
        </p:spPr>
        <p:txBody>
          <a:bodyPr/>
          <a:lstStyle/>
          <a:p>
            <a:pPr lvl="0" algn="ctr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842011"/>
            <a:ext cx="5892750" cy="3534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8217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68932" y="5013176"/>
            <a:ext cx="8406135" cy="365125"/>
          </a:xfrm>
        </p:spPr>
        <p:txBody>
          <a:bodyPr/>
          <a:lstStyle/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78499" y="1460773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 MINISTERIO DE SALUD</a:t>
            </a: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13" y="1889889"/>
            <a:ext cx="7994886" cy="284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 dirty="0"/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384483" y="4403650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78499" y="1334621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82151" y="548680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 RESUMEN POR CAPÍTULOS</a:t>
            </a:r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45" y="1789961"/>
            <a:ext cx="8534400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395536" y="4725144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46856" y="1389484"/>
            <a:ext cx="822960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1 de 2</a:t>
            </a: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 RESUMEN POR CAPÍTULOS REGIONALIZADOS</a:t>
            </a:r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3542460"/>
              </p:ext>
            </p:extLst>
          </p:nvPr>
        </p:nvGraphicFramePr>
        <p:xfrm>
          <a:off x="414338" y="1700808"/>
          <a:ext cx="8210798" cy="292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78" name="Hoja de cálculo" r:id="rId4" imgW="7886790" imgH="2924346" progId="Excel.Sheet.8">
                  <p:embed/>
                </p:oleObj>
              </mc:Choice>
              <mc:Fallback>
                <p:oleObj name="Hoja de cálculo" r:id="rId4" imgW="7886790" imgH="2924346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8" y="1700808"/>
                        <a:ext cx="8210798" cy="292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0123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395536" y="4720059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7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2 de  2</a:t>
            </a: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66687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 RESUMEN POR CAPÍTULOS REGIONALIZADOS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7674793"/>
              </p:ext>
            </p:extLst>
          </p:nvPr>
        </p:nvGraphicFramePr>
        <p:xfrm>
          <a:off x="414337" y="1628800"/>
          <a:ext cx="8229599" cy="305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1" name="Hoja de cálculo" r:id="rId4" imgW="7886790" imgH="3057367" progId="Excel.Sheet.8">
                  <p:embed/>
                </p:oleObj>
              </mc:Choice>
              <mc:Fallback>
                <p:oleObj name="Hoja de cálculo" r:id="rId4" imgW="7886790" imgH="3057367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7" y="1628800"/>
                        <a:ext cx="8229599" cy="3057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7512615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9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0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3873</TotalTime>
  <Words>890</Words>
  <Application>Microsoft Office PowerPoint</Application>
  <PresentationFormat>Presentación en pantalla (4:3)</PresentationFormat>
  <Paragraphs>117</Paragraphs>
  <Slides>30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13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44" baseType="lpstr">
      <vt:lpstr>1_Tema de Office</vt:lpstr>
      <vt:lpstr>Tema de Office</vt:lpstr>
      <vt:lpstr>3_Tema de Office</vt:lpstr>
      <vt:lpstr>4_Tema de Office</vt:lpstr>
      <vt:lpstr>5_Tema de Office</vt:lpstr>
      <vt:lpstr>6_Tema de Office</vt:lpstr>
      <vt:lpstr>8_Tema de Office</vt:lpstr>
      <vt:lpstr>9_Tema de Office</vt:lpstr>
      <vt:lpstr>10_Tema de Office</vt:lpstr>
      <vt:lpstr>11_Tema de Office</vt:lpstr>
      <vt:lpstr>12_Tema de Office</vt:lpstr>
      <vt:lpstr>14_Tema de Office</vt:lpstr>
      <vt:lpstr>15_Tema de Office</vt:lpstr>
      <vt:lpstr>Hoja de cálculo</vt:lpstr>
      <vt:lpstr>EJECUCIÓN ACUMULADA DE GASTOS PRESUPUESTARIOS AL MES DE JULIO DE 2019 PARTIDA 16: MINISTERIO DE SALUD</vt:lpstr>
      <vt:lpstr>EJECUCIÓN ACUMULADA DE GASTOS A JULIO DE 2019  PARTIDA 16 MINISTERIO DE SALUD</vt:lpstr>
      <vt:lpstr>EJECUCIÓN ACUMULADA DE GASTOS A JULIO DE 2019  PARTIDA 16 MINISTERIO DE SALUD</vt:lpstr>
      <vt:lpstr>Presentación de PowerPoint</vt:lpstr>
      <vt:lpstr>Presentación de PowerPoint</vt:lpstr>
      <vt:lpstr>EJECUCIÓN ACUMULADA DE GASTOS A JULIO DE 2019  PARTIDA 16 MINISTERIO DE SALUD</vt:lpstr>
      <vt:lpstr>EJECUCIÓN ACUMULADA DE GASTOS A JULIO DE 2019  PARTIDA 16 RESUMEN POR CAPÍTULOS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Claudia Soto</cp:lastModifiedBy>
  <cp:revision>253</cp:revision>
  <cp:lastPrinted>2016-09-09T18:41:06Z</cp:lastPrinted>
  <dcterms:created xsi:type="dcterms:W3CDTF">2016-06-23T13:38:47Z</dcterms:created>
  <dcterms:modified xsi:type="dcterms:W3CDTF">2019-11-13T15:37:48Z</dcterms:modified>
</cp:coreProperties>
</file>