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104" d="100"/>
          <a:sy n="104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1-42E4-8A94-7B2F582F4FCC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41-42E4-8A94-7B2F582F4FCC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041-42E4-8A94-7B2F582F4FCC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041-42E4-8A94-7B2F582F4FCC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041-42E4-8A94-7B2F582F4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11'!$D$40:$J$40</c:f>
              <c:numCache>
                <c:formatCode>0.0%</c:formatCode>
                <c:ptCount val="7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41-42E4-8A94-7B2F582F4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D9-4CA2-8456-A61EC6DB1554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D9-4CA2-8456-A61EC6DB1554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D9-4CA2-8456-A61EC6DB1554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D9-4CA2-8456-A61EC6DB1554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D9-4CA2-8456-A61EC6DB1554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D9-4CA2-8456-A61EC6DB1554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D9-4CA2-8456-A61EC6DB1554}"/>
                </c:ext>
              </c:extLst>
            </c:dLbl>
            <c:dLbl>
              <c:idx val="5"/>
              <c:layout>
                <c:manualLayout>
                  <c:x val="-3.7313432835820989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D9-4CA2-8456-A61EC6DB1554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D9-4CA2-8456-A61EC6DB1554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D9-4CA2-8456-A61EC6DB1554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BD9-4CA2-8456-A61EC6DB1554}"/>
                </c:ext>
              </c:extLst>
            </c:dLbl>
            <c:dLbl>
              <c:idx val="9"/>
              <c:layout>
                <c:manualLayout>
                  <c:x val="-4.975124378109453E-2"/>
                  <c:y val="5.60560560560560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D9-4CA2-8456-A61EC6DB1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11'!$D$36:$J$36</c:f>
              <c:numCache>
                <c:formatCode>0.0%</c:formatCode>
                <c:ptCount val="7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BD9-4CA2-8456-A61EC6DB1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JULIO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955C19-3BC4-4303-9C83-92EEE2780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40347"/>
              </p:ext>
            </p:extLst>
          </p:nvPr>
        </p:nvGraphicFramePr>
        <p:xfrm>
          <a:off x="491448" y="1611862"/>
          <a:ext cx="7474228" cy="4351326"/>
        </p:xfrm>
        <a:graphic>
          <a:graphicData uri="http://schemas.openxmlformats.org/drawingml/2006/table">
            <a:tbl>
              <a:tblPr/>
              <a:tblGrid>
                <a:gridCol w="686226">
                  <a:extLst>
                    <a:ext uri="{9D8B030D-6E8A-4147-A177-3AD203B41FA5}">
                      <a16:colId xmlns:a16="http://schemas.microsoft.com/office/drawing/2014/main" val="3790099189"/>
                    </a:ext>
                  </a:extLst>
                </a:gridCol>
                <a:gridCol w="253495">
                  <a:extLst>
                    <a:ext uri="{9D8B030D-6E8A-4147-A177-3AD203B41FA5}">
                      <a16:colId xmlns:a16="http://schemas.microsoft.com/office/drawing/2014/main" val="2468120571"/>
                    </a:ext>
                  </a:extLst>
                </a:gridCol>
                <a:gridCol w="253495">
                  <a:extLst>
                    <a:ext uri="{9D8B030D-6E8A-4147-A177-3AD203B41FA5}">
                      <a16:colId xmlns:a16="http://schemas.microsoft.com/office/drawing/2014/main" val="4183380819"/>
                    </a:ext>
                  </a:extLst>
                </a:gridCol>
                <a:gridCol w="2296807">
                  <a:extLst>
                    <a:ext uri="{9D8B030D-6E8A-4147-A177-3AD203B41FA5}">
                      <a16:colId xmlns:a16="http://schemas.microsoft.com/office/drawing/2014/main" val="151927845"/>
                    </a:ext>
                  </a:extLst>
                </a:gridCol>
                <a:gridCol w="686226">
                  <a:extLst>
                    <a:ext uri="{9D8B030D-6E8A-4147-A177-3AD203B41FA5}">
                      <a16:colId xmlns:a16="http://schemas.microsoft.com/office/drawing/2014/main" val="3010244185"/>
                    </a:ext>
                  </a:extLst>
                </a:gridCol>
                <a:gridCol w="686226">
                  <a:extLst>
                    <a:ext uri="{9D8B030D-6E8A-4147-A177-3AD203B41FA5}">
                      <a16:colId xmlns:a16="http://schemas.microsoft.com/office/drawing/2014/main" val="2956261205"/>
                    </a:ext>
                  </a:extLst>
                </a:gridCol>
                <a:gridCol w="686226">
                  <a:extLst>
                    <a:ext uri="{9D8B030D-6E8A-4147-A177-3AD203B41FA5}">
                      <a16:colId xmlns:a16="http://schemas.microsoft.com/office/drawing/2014/main" val="1719277500"/>
                    </a:ext>
                  </a:extLst>
                </a:gridCol>
                <a:gridCol w="686226">
                  <a:extLst>
                    <a:ext uri="{9D8B030D-6E8A-4147-A177-3AD203B41FA5}">
                      <a16:colId xmlns:a16="http://schemas.microsoft.com/office/drawing/2014/main" val="3648858257"/>
                    </a:ext>
                  </a:extLst>
                </a:gridCol>
                <a:gridCol w="624771">
                  <a:extLst>
                    <a:ext uri="{9D8B030D-6E8A-4147-A177-3AD203B41FA5}">
                      <a16:colId xmlns:a16="http://schemas.microsoft.com/office/drawing/2014/main" val="1589821873"/>
                    </a:ext>
                  </a:extLst>
                </a:gridCol>
                <a:gridCol w="614530">
                  <a:extLst>
                    <a:ext uri="{9D8B030D-6E8A-4147-A177-3AD203B41FA5}">
                      <a16:colId xmlns:a16="http://schemas.microsoft.com/office/drawing/2014/main" val="3614536897"/>
                    </a:ext>
                  </a:extLst>
                </a:gridCol>
              </a:tblGrid>
              <a:tr h="98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685742"/>
                  </a:ext>
                </a:extLst>
              </a:tr>
              <a:tr h="300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84917"/>
                  </a:ext>
                </a:extLst>
              </a:tr>
              <a:tr h="12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574.470.788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13.213.156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324.850.972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9608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487.166.737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7.082.766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282.500.567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34067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71.200.282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-98.031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29.919.616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6683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8345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3419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5.357.303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4.728.905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5455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253.173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0376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539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55114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195.626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7148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1.764.849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1.664.219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70112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56932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553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56121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1429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300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5459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4990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1192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728.751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81311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113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060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3967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1465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471.865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2743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8333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87730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58449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7988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0892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9446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03760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1915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9175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34202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96396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7251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496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6.116.505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69829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6.116.505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D1F952-5228-4578-BBC3-06AABBF4E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207306"/>
              </p:ext>
            </p:extLst>
          </p:nvPr>
        </p:nvGraphicFramePr>
        <p:xfrm>
          <a:off x="553847" y="1922448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58225200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28137669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47649121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98428003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2700050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1816363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5670382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54358538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20654076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04255108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9244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358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708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3392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606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056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31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968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141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403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790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881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2953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1025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411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5301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83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48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029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07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82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D051CF2-AA73-4521-AB61-9780C7754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784662"/>
              </p:ext>
            </p:extLst>
          </p:nvPr>
        </p:nvGraphicFramePr>
        <p:xfrm>
          <a:off x="539552" y="1848259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35140730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75143741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72928847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85597767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4976227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8319313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3741015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1658272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4319501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62782508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42518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9327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49.316.391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4491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41.895.873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24.416.446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4837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13.705.067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7240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017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504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263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8138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9060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612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3291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3577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132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10.680.586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780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10.680.586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6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3C60A4-8435-44A0-B52D-7BB5B6A94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78824"/>
              </p:ext>
            </p:extLst>
          </p:nvPr>
        </p:nvGraphicFramePr>
        <p:xfrm>
          <a:off x="539552" y="1801235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64380354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9304358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1261003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04096136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0301656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721944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6852850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1588676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9724396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02892242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8857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0076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5201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3.374.059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1245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441.927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3578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9183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001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5528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606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368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57438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666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528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632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532516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483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6086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221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434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9859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677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99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3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7FE9A6-EFAE-4095-987A-10C935F6F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55150"/>
              </p:ext>
            </p:extLst>
          </p:nvPr>
        </p:nvGraphicFramePr>
        <p:xfrm>
          <a:off x="539551" y="1568221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49107191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65378886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7723435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10809347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8738171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134308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5667052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563058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63533839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3428120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77613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41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228.676.086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9339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321.265.554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5.946.855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189.367.672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8697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32.347.112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367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834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540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393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466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449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9917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212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123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519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1808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3932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751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2335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3047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7973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1459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8377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682.642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429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1431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7939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0760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473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111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0AC8EB-0823-4917-8706-695E3337F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89581"/>
              </p:ext>
            </p:extLst>
          </p:nvPr>
        </p:nvGraphicFramePr>
        <p:xfrm>
          <a:off x="485156" y="2267130"/>
          <a:ext cx="8047282" cy="2250921"/>
        </p:xfrm>
        <a:graphic>
          <a:graphicData uri="http://schemas.openxmlformats.org/drawingml/2006/table">
            <a:tbl>
              <a:tblPr/>
              <a:tblGrid>
                <a:gridCol w="720091">
                  <a:extLst>
                    <a:ext uri="{9D8B030D-6E8A-4147-A177-3AD203B41FA5}">
                      <a16:colId xmlns:a16="http://schemas.microsoft.com/office/drawing/2014/main" val="3176880439"/>
                    </a:ext>
                  </a:extLst>
                </a:gridCol>
                <a:gridCol w="266004">
                  <a:extLst>
                    <a:ext uri="{9D8B030D-6E8A-4147-A177-3AD203B41FA5}">
                      <a16:colId xmlns:a16="http://schemas.microsoft.com/office/drawing/2014/main" val="1992581680"/>
                    </a:ext>
                  </a:extLst>
                </a:gridCol>
                <a:gridCol w="266004">
                  <a:extLst>
                    <a:ext uri="{9D8B030D-6E8A-4147-A177-3AD203B41FA5}">
                      <a16:colId xmlns:a16="http://schemas.microsoft.com/office/drawing/2014/main" val="2317796925"/>
                    </a:ext>
                  </a:extLst>
                </a:gridCol>
                <a:gridCol w="2410153">
                  <a:extLst>
                    <a:ext uri="{9D8B030D-6E8A-4147-A177-3AD203B41FA5}">
                      <a16:colId xmlns:a16="http://schemas.microsoft.com/office/drawing/2014/main" val="148729285"/>
                    </a:ext>
                  </a:extLst>
                </a:gridCol>
                <a:gridCol w="720091">
                  <a:extLst>
                    <a:ext uri="{9D8B030D-6E8A-4147-A177-3AD203B41FA5}">
                      <a16:colId xmlns:a16="http://schemas.microsoft.com/office/drawing/2014/main" val="2972352666"/>
                    </a:ext>
                  </a:extLst>
                </a:gridCol>
                <a:gridCol w="720091">
                  <a:extLst>
                    <a:ext uri="{9D8B030D-6E8A-4147-A177-3AD203B41FA5}">
                      <a16:colId xmlns:a16="http://schemas.microsoft.com/office/drawing/2014/main" val="1807569250"/>
                    </a:ext>
                  </a:extLst>
                </a:gridCol>
                <a:gridCol w="720091">
                  <a:extLst>
                    <a:ext uri="{9D8B030D-6E8A-4147-A177-3AD203B41FA5}">
                      <a16:colId xmlns:a16="http://schemas.microsoft.com/office/drawing/2014/main" val="2339583886"/>
                    </a:ext>
                  </a:extLst>
                </a:gridCol>
                <a:gridCol w="720091">
                  <a:extLst>
                    <a:ext uri="{9D8B030D-6E8A-4147-A177-3AD203B41FA5}">
                      <a16:colId xmlns:a16="http://schemas.microsoft.com/office/drawing/2014/main" val="1942730044"/>
                    </a:ext>
                  </a:extLst>
                </a:gridCol>
                <a:gridCol w="752333">
                  <a:extLst>
                    <a:ext uri="{9D8B030D-6E8A-4147-A177-3AD203B41FA5}">
                      <a16:colId xmlns:a16="http://schemas.microsoft.com/office/drawing/2014/main" val="3969153924"/>
                    </a:ext>
                  </a:extLst>
                </a:gridCol>
                <a:gridCol w="752333">
                  <a:extLst>
                    <a:ext uri="{9D8B030D-6E8A-4147-A177-3AD203B41FA5}">
                      <a16:colId xmlns:a16="http://schemas.microsoft.com/office/drawing/2014/main" val="44840147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6709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5571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78654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0556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77431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4626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950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271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9705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35484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8393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970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FCED6C-492A-4B2E-938B-0A41694C2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27295"/>
              </p:ext>
            </p:extLst>
          </p:nvPr>
        </p:nvGraphicFramePr>
        <p:xfrm>
          <a:off x="667791" y="1901961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2372492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87881151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24960077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7373542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093329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7804547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735323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700660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8003261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0004525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1212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30499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33.567.720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28919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20.454.164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11.434.147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4384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19.471.065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1415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0236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7903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76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483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463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62755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81561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9721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83653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6984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7793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1.417.235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574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1.417.235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9994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577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67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4BABCC-51E8-467F-BBBD-4BE7E9E13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79584"/>
              </p:ext>
            </p:extLst>
          </p:nvPr>
        </p:nvGraphicFramePr>
        <p:xfrm>
          <a:off x="628648" y="2011229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20095121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23041691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8028405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71767222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409641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3127022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8329711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4938287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52566094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2160308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42087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556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80.670.027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6.323.369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46.162.638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52611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29.204.058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17.525.825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2360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19.350.579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338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4392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115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354.679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10164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354.679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6057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9845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16402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48139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8662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7234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1227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3584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8.542.613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46564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8.542.613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45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CE169B-9E50-43E2-AD96-4CDB2BAE8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043998"/>
              </p:ext>
            </p:extLst>
          </p:nvPr>
        </p:nvGraphicFramePr>
        <p:xfrm>
          <a:off x="603035" y="1431319"/>
          <a:ext cx="7641372" cy="4364159"/>
        </p:xfrm>
        <a:graphic>
          <a:graphicData uri="http://schemas.openxmlformats.org/drawingml/2006/table">
            <a:tbl>
              <a:tblPr/>
              <a:tblGrid>
                <a:gridCol w="683769">
                  <a:extLst>
                    <a:ext uri="{9D8B030D-6E8A-4147-A177-3AD203B41FA5}">
                      <a16:colId xmlns:a16="http://schemas.microsoft.com/office/drawing/2014/main" val="2759811110"/>
                    </a:ext>
                  </a:extLst>
                </a:gridCol>
                <a:gridCol w="252586">
                  <a:extLst>
                    <a:ext uri="{9D8B030D-6E8A-4147-A177-3AD203B41FA5}">
                      <a16:colId xmlns:a16="http://schemas.microsoft.com/office/drawing/2014/main" val="381590713"/>
                    </a:ext>
                  </a:extLst>
                </a:gridCol>
                <a:gridCol w="252586">
                  <a:extLst>
                    <a:ext uri="{9D8B030D-6E8A-4147-A177-3AD203B41FA5}">
                      <a16:colId xmlns:a16="http://schemas.microsoft.com/office/drawing/2014/main" val="1484906229"/>
                    </a:ext>
                  </a:extLst>
                </a:gridCol>
                <a:gridCol w="2288585">
                  <a:extLst>
                    <a:ext uri="{9D8B030D-6E8A-4147-A177-3AD203B41FA5}">
                      <a16:colId xmlns:a16="http://schemas.microsoft.com/office/drawing/2014/main" val="723456381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898222883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1175036872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229566958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2431246706"/>
                    </a:ext>
                  </a:extLst>
                </a:gridCol>
                <a:gridCol w="714385">
                  <a:extLst>
                    <a:ext uri="{9D8B030D-6E8A-4147-A177-3AD203B41FA5}">
                      <a16:colId xmlns:a16="http://schemas.microsoft.com/office/drawing/2014/main" val="2294045077"/>
                    </a:ext>
                  </a:extLst>
                </a:gridCol>
                <a:gridCol w="714385">
                  <a:extLst>
                    <a:ext uri="{9D8B030D-6E8A-4147-A177-3AD203B41FA5}">
                      <a16:colId xmlns:a16="http://schemas.microsoft.com/office/drawing/2014/main" val="2984891572"/>
                    </a:ext>
                  </a:extLst>
                </a:gridCol>
              </a:tblGrid>
              <a:tr h="113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80052"/>
                  </a:ext>
                </a:extLst>
              </a:tr>
              <a:tr h="34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220583"/>
                  </a:ext>
                </a:extLst>
              </a:tr>
              <a:tr h="148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129.315.903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0472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193.048.984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112.371.447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5242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29.620.411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11.058.372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03562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3.953.260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3.748.114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61552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650.384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0066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9552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4509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14635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1.592.483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7736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7335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2996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44728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3925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49439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6716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8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6035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18382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63.439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6027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9247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68244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620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19144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816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2532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68222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6145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826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6929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721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80869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63492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56945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57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95671E-AC28-4A66-980A-F98E2D51C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96385"/>
              </p:ext>
            </p:extLst>
          </p:nvPr>
        </p:nvGraphicFramePr>
        <p:xfrm>
          <a:off x="556639" y="1997952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76968505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97781781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39658647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8836577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7979157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1369088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0157269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7979596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03849280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51392279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68635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170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4428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0356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322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011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264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148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4936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9443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801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943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5205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2861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136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114A29-F5AA-4D20-9C91-151174045D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5468"/>
              </p:ext>
            </p:extLst>
          </p:nvPr>
        </p:nvGraphicFramePr>
        <p:xfrm>
          <a:off x="661869" y="1949669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0381680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73920171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6532874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96243075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8876334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699964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347266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3589105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7310736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67793294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741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8316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22.737.466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218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15.792.738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8.963.577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907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1.834.908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9.315.791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463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5054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924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374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553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9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1472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637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976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7830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2710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1395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6532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5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F436CE-B58A-455C-9322-2679A1740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43692"/>
              </p:ext>
            </p:extLst>
          </p:nvPr>
        </p:nvGraphicFramePr>
        <p:xfrm>
          <a:off x="496564" y="1685740"/>
          <a:ext cx="8107885" cy="3706411"/>
        </p:xfrm>
        <a:graphic>
          <a:graphicData uri="http://schemas.openxmlformats.org/drawingml/2006/table">
            <a:tbl>
              <a:tblPr/>
              <a:tblGrid>
                <a:gridCol w="725514">
                  <a:extLst>
                    <a:ext uri="{9D8B030D-6E8A-4147-A177-3AD203B41FA5}">
                      <a16:colId xmlns:a16="http://schemas.microsoft.com/office/drawing/2014/main" val="3068697738"/>
                    </a:ext>
                  </a:extLst>
                </a:gridCol>
                <a:gridCol w="268007">
                  <a:extLst>
                    <a:ext uri="{9D8B030D-6E8A-4147-A177-3AD203B41FA5}">
                      <a16:colId xmlns:a16="http://schemas.microsoft.com/office/drawing/2014/main" val="2848428952"/>
                    </a:ext>
                  </a:extLst>
                </a:gridCol>
                <a:gridCol w="268007">
                  <a:extLst>
                    <a:ext uri="{9D8B030D-6E8A-4147-A177-3AD203B41FA5}">
                      <a16:colId xmlns:a16="http://schemas.microsoft.com/office/drawing/2014/main" val="2954238738"/>
                    </a:ext>
                  </a:extLst>
                </a:gridCol>
                <a:gridCol w="2428303">
                  <a:extLst>
                    <a:ext uri="{9D8B030D-6E8A-4147-A177-3AD203B41FA5}">
                      <a16:colId xmlns:a16="http://schemas.microsoft.com/office/drawing/2014/main" val="2226109314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3403014287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3649842007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4071488687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1950300518"/>
                    </a:ext>
                  </a:extLst>
                </a:gridCol>
                <a:gridCol w="757999">
                  <a:extLst>
                    <a:ext uri="{9D8B030D-6E8A-4147-A177-3AD203B41FA5}">
                      <a16:colId xmlns:a16="http://schemas.microsoft.com/office/drawing/2014/main" val="4060599940"/>
                    </a:ext>
                  </a:extLst>
                </a:gridCol>
                <a:gridCol w="757999">
                  <a:extLst>
                    <a:ext uri="{9D8B030D-6E8A-4147-A177-3AD203B41FA5}">
                      <a16:colId xmlns:a16="http://schemas.microsoft.com/office/drawing/2014/main" val="427244421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49307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70896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2.387.994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1337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814.707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0554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7667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232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514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931.703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002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973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151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786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9577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828.450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768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322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9860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19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707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2500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0670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3977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678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1526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558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704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48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4D4AA1-FAC9-4774-9D0B-A72B6606F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83819"/>
              </p:ext>
            </p:extLst>
          </p:nvPr>
        </p:nvGraphicFramePr>
        <p:xfrm>
          <a:off x="611559" y="2073408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83371128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12589153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97029373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8115219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6843602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9634537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4463848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0457646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49052862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7152211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3234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35791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690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2.694.356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573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585.650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842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235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509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889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081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48.553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144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066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352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38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9106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269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93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145208-4C82-4226-9642-926FA6724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82973"/>
              </p:ext>
            </p:extLst>
          </p:nvPr>
        </p:nvGraphicFramePr>
        <p:xfrm>
          <a:off x="534616" y="2423560"/>
          <a:ext cx="8066783" cy="2487865"/>
        </p:xfrm>
        <a:graphic>
          <a:graphicData uri="http://schemas.openxmlformats.org/drawingml/2006/table">
            <a:tbl>
              <a:tblPr/>
              <a:tblGrid>
                <a:gridCol w="721836">
                  <a:extLst>
                    <a:ext uri="{9D8B030D-6E8A-4147-A177-3AD203B41FA5}">
                      <a16:colId xmlns:a16="http://schemas.microsoft.com/office/drawing/2014/main" val="1096428102"/>
                    </a:ext>
                  </a:extLst>
                </a:gridCol>
                <a:gridCol w="266649">
                  <a:extLst>
                    <a:ext uri="{9D8B030D-6E8A-4147-A177-3AD203B41FA5}">
                      <a16:colId xmlns:a16="http://schemas.microsoft.com/office/drawing/2014/main" val="1472846039"/>
                    </a:ext>
                  </a:extLst>
                </a:gridCol>
                <a:gridCol w="266649">
                  <a:extLst>
                    <a:ext uri="{9D8B030D-6E8A-4147-A177-3AD203B41FA5}">
                      <a16:colId xmlns:a16="http://schemas.microsoft.com/office/drawing/2014/main" val="1252971978"/>
                    </a:ext>
                  </a:extLst>
                </a:gridCol>
                <a:gridCol w="2415993">
                  <a:extLst>
                    <a:ext uri="{9D8B030D-6E8A-4147-A177-3AD203B41FA5}">
                      <a16:colId xmlns:a16="http://schemas.microsoft.com/office/drawing/2014/main" val="2397515606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1521634510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2497008669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3979067277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421668778"/>
                    </a:ext>
                  </a:extLst>
                </a:gridCol>
                <a:gridCol w="754156">
                  <a:extLst>
                    <a:ext uri="{9D8B030D-6E8A-4147-A177-3AD203B41FA5}">
                      <a16:colId xmlns:a16="http://schemas.microsoft.com/office/drawing/2014/main" val="61215227"/>
                    </a:ext>
                  </a:extLst>
                </a:gridCol>
                <a:gridCol w="754156">
                  <a:extLst>
                    <a:ext uri="{9D8B030D-6E8A-4147-A177-3AD203B41FA5}">
                      <a16:colId xmlns:a16="http://schemas.microsoft.com/office/drawing/2014/main" val="1898233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706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7609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3.137.351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948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1.627.836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7715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1.010.890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118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4627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010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4764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4612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412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486.520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249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1150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050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778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0759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773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044D51-05FE-475D-9898-084010F83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355489"/>
              </p:ext>
            </p:extLst>
          </p:nvPr>
        </p:nvGraphicFramePr>
        <p:xfrm>
          <a:off x="553601" y="1554320"/>
          <a:ext cx="8036798" cy="4404082"/>
        </p:xfrm>
        <a:graphic>
          <a:graphicData uri="http://schemas.openxmlformats.org/drawingml/2006/table">
            <a:tbl>
              <a:tblPr/>
              <a:tblGrid>
                <a:gridCol w="719152">
                  <a:extLst>
                    <a:ext uri="{9D8B030D-6E8A-4147-A177-3AD203B41FA5}">
                      <a16:colId xmlns:a16="http://schemas.microsoft.com/office/drawing/2014/main" val="3935490904"/>
                    </a:ext>
                  </a:extLst>
                </a:gridCol>
                <a:gridCol w="265658">
                  <a:extLst>
                    <a:ext uri="{9D8B030D-6E8A-4147-A177-3AD203B41FA5}">
                      <a16:colId xmlns:a16="http://schemas.microsoft.com/office/drawing/2014/main" val="4232720351"/>
                    </a:ext>
                  </a:extLst>
                </a:gridCol>
                <a:gridCol w="265658">
                  <a:extLst>
                    <a:ext uri="{9D8B030D-6E8A-4147-A177-3AD203B41FA5}">
                      <a16:colId xmlns:a16="http://schemas.microsoft.com/office/drawing/2014/main" val="2528625617"/>
                    </a:ext>
                  </a:extLst>
                </a:gridCol>
                <a:gridCol w="2407016">
                  <a:extLst>
                    <a:ext uri="{9D8B030D-6E8A-4147-A177-3AD203B41FA5}">
                      <a16:colId xmlns:a16="http://schemas.microsoft.com/office/drawing/2014/main" val="3167507254"/>
                    </a:ext>
                  </a:extLst>
                </a:gridCol>
                <a:gridCol w="719152">
                  <a:extLst>
                    <a:ext uri="{9D8B030D-6E8A-4147-A177-3AD203B41FA5}">
                      <a16:colId xmlns:a16="http://schemas.microsoft.com/office/drawing/2014/main" val="2788485768"/>
                    </a:ext>
                  </a:extLst>
                </a:gridCol>
                <a:gridCol w="719152">
                  <a:extLst>
                    <a:ext uri="{9D8B030D-6E8A-4147-A177-3AD203B41FA5}">
                      <a16:colId xmlns:a16="http://schemas.microsoft.com/office/drawing/2014/main" val="3179574325"/>
                    </a:ext>
                  </a:extLst>
                </a:gridCol>
                <a:gridCol w="719152">
                  <a:extLst>
                    <a:ext uri="{9D8B030D-6E8A-4147-A177-3AD203B41FA5}">
                      <a16:colId xmlns:a16="http://schemas.microsoft.com/office/drawing/2014/main" val="3135152538"/>
                    </a:ext>
                  </a:extLst>
                </a:gridCol>
                <a:gridCol w="719152">
                  <a:extLst>
                    <a:ext uri="{9D8B030D-6E8A-4147-A177-3AD203B41FA5}">
                      <a16:colId xmlns:a16="http://schemas.microsoft.com/office/drawing/2014/main" val="2677892167"/>
                    </a:ext>
                  </a:extLst>
                </a:gridCol>
                <a:gridCol w="751353">
                  <a:extLst>
                    <a:ext uri="{9D8B030D-6E8A-4147-A177-3AD203B41FA5}">
                      <a16:colId xmlns:a16="http://schemas.microsoft.com/office/drawing/2014/main" val="511186049"/>
                    </a:ext>
                  </a:extLst>
                </a:gridCol>
                <a:gridCol w="751353">
                  <a:extLst>
                    <a:ext uri="{9D8B030D-6E8A-4147-A177-3AD203B41FA5}">
                      <a16:colId xmlns:a16="http://schemas.microsoft.com/office/drawing/2014/main" val="1103894462"/>
                    </a:ext>
                  </a:extLst>
                </a:gridCol>
              </a:tblGrid>
              <a:tr h="960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451012"/>
                  </a:ext>
                </a:extLst>
              </a:tr>
              <a:tr h="294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847062"/>
                  </a:ext>
                </a:extLst>
              </a:tr>
              <a:tr h="126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312.900.545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4.325.337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188.111.333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3929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113.968.466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1.243.763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67.096.726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2028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11.392.817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2001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749.085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7827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59.590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94775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689.495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8910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5931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1.075.757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4357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56351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34478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6224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42626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1378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4918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3077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11.799.482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4933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710.372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6424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3689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253.905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45091"/>
                  </a:ext>
                </a:extLst>
              </a:tr>
              <a:tr h="17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02929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213.061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8371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4.869.635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3046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9135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68552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3.758.061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67770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314.792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73511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692.579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5747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30745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1900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90278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5752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3161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27.643.369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88453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25.176.193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2554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25.176.193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11975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6414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71046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2.393.562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650035"/>
                  </a:ext>
                </a:extLst>
              </a:tr>
              <a:tr h="102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127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812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A77F54-2411-4714-A7AA-CBF643438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235630"/>
              </p:ext>
            </p:extLst>
          </p:nvPr>
        </p:nvGraphicFramePr>
        <p:xfrm>
          <a:off x="621189" y="2026386"/>
          <a:ext cx="8021803" cy="3106607"/>
        </p:xfrm>
        <a:graphic>
          <a:graphicData uri="http://schemas.openxmlformats.org/drawingml/2006/table">
            <a:tbl>
              <a:tblPr/>
              <a:tblGrid>
                <a:gridCol w="717811">
                  <a:extLst>
                    <a:ext uri="{9D8B030D-6E8A-4147-A177-3AD203B41FA5}">
                      <a16:colId xmlns:a16="http://schemas.microsoft.com/office/drawing/2014/main" val="603790857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3712073830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179399875"/>
                    </a:ext>
                  </a:extLst>
                </a:gridCol>
                <a:gridCol w="2402522">
                  <a:extLst>
                    <a:ext uri="{9D8B030D-6E8A-4147-A177-3AD203B41FA5}">
                      <a16:colId xmlns:a16="http://schemas.microsoft.com/office/drawing/2014/main" val="2393844085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4210573318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996626768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695023009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2023829389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2794082658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278675580"/>
                    </a:ext>
                  </a:extLst>
                </a:gridCol>
              </a:tblGrid>
              <a:tr h="1603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928029"/>
                  </a:ext>
                </a:extLst>
              </a:tr>
              <a:tr h="4910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85393"/>
                  </a:ext>
                </a:extLst>
              </a:tr>
              <a:tr h="210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40771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74786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646.136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209881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682303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711969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13471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6213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564978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32095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03992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96908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0155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01817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24520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675562-611D-4093-BA49-A63E3308E5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39300"/>
              </p:ext>
            </p:extLst>
          </p:nvPr>
        </p:nvGraphicFramePr>
        <p:xfrm>
          <a:off x="539551" y="1904839"/>
          <a:ext cx="7994771" cy="3622904"/>
        </p:xfrm>
        <a:graphic>
          <a:graphicData uri="http://schemas.openxmlformats.org/drawingml/2006/table">
            <a:tbl>
              <a:tblPr/>
              <a:tblGrid>
                <a:gridCol w="715392">
                  <a:extLst>
                    <a:ext uri="{9D8B030D-6E8A-4147-A177-3AD203B41FA5}">
                      <a16:colId xmlns:a16="http://schemas.microsoft.com/office/drawing/2014/main" val="2809525966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2553341524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1905112971"/>
                    </a:ext>
                  </a:extLst>
                </a:gridCol>
                <a:gridCol w="2394427">
                  <a:extLst>
                    <a:ext uri="{9D8B030D-6E8A-4147-A177-3AD203B41FA5}">
                      <a16:colId xmlns:a16="http://schemas.microsoft.com/office/drawing/2014/main" val="1848628389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1903036637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3059498591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4166535633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2665320572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692555971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54396391"/>
                    </a:ext>
                  </a:extLst>
                </a:gridCol>
              </a:tblGrid>
              <a:tr h="593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45135"/>
                  </a:ext>
                </a:extLst>
              </a:tr>
              <a:tr h="4388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31951"/>
                  </a:ext>
                </a:extLst>
              </a:tr>
              <a:tr h="188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14.343.764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8.186.149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732176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9.656.882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5.536.529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106958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64184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509108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695.015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290086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75666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1.086.527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759.378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12294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18113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02599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336747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309652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63345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538726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39550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2351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539883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54063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64928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57807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45186"/>
                  </a:ext>
                </a:extLst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54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96E954-66C6-4506-8B29-A363646A5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346983"/>
              </p:ext>
            </p:extLst>
          </p:nvPr>
        </p:nvGraphicFramePr>
        <p:xfrm>
          <a:off x="565694" y="2047685"/>
          <a:ext cx="7963577" cy="3300229"/>
        </p:xfrm>
        <a:graphic>
          <a:graphicData uri="http://schemas.openxmlformats.org/drawingml/2006/table">
            <a:tbl>
              <a:tblPr/>
              <a:tblGrid>
                <a:gridCol w="712601">
                  <a:extLst>
                    <a:ext uri="{9D8B030D-6E8A-4147-A177-3AD203B41FA5}">
                      <a16:colId xmlns:a16="http://schemas.microsoft.com/office/drawing/2014/main" val="3672065374"/>
                    </a:ext>
                  </a:extLst>
                </a:gridCol>
                <a:gridCol w="263237">
                  <a:extLst>
                    <a:ext uri="{9D8B030D-6E8A-4147-A177-3AD203B41FA5}">
                      <a16:colId xmlns:a16="http://schemas.microsoft.com/office/drawing/2014/main" val="1363718425"/>
                    </a:ext>
                  </a:extLst>
                </a:gridCol>
                <a:gridCol w="263237">
                  <a:extLst>
                    <a:ext uri="{9D8B030D-6E8A-4147-A177-3AD203B41FA5}">
                      <a16:colId xmlns:a16="http://schemas.microsoft.com/office/drawing/2014/main" val="1493394192"/>
                    </a:ext>
                  </a:extLst>
                </a:gridCol>
                <a:gridCol w="2385082">
                  <a:extLst>
                    <a:ext uri="{9D8B030D-6E8A-4147-A177-3AD203B41FA5}">
                      <a16:colId xmlns:a16="http://schemas.microsoft.com/office/drawing/2014/main" val="2395632415"/>
                    </a:ext>
                  </a:extLst>
                </a:gridCol>
                <a:gridCol w="712601">
                  <a:extLst>
                    <a:ext uri="{9D8B030D-6E8A-4147-A177-3AD203B41FA5}">
                      <a16:colId xmlns:a16="http://schemas.microsoft.com/office/drawing/2014/main" val="1157981534"/>
                    </a:ext>
                  </a:extLst>
                </a:gridCol>
                <a:gridCol w="712601">
                  <a:extLst>
                    <a:ext uri="{9D8B030D-6E8A-4147-A177-3AD203B41FA5}">
                      <a16:colId xmlns:a16="http://schemas.microsoft.com/office/drawing/2014/main" val="1233398841"/>
                    </a:ext>
                  </a:extLst>
                </a:gridCol>
                <a:gridCol w="712601">
                  <a:extLst>
                    <a:ext uri="{9D8B030D-6E8A-4147-A177-3AD203B41FA5}">
                      <a16:colId xmlns:a16="http://schemas.microsoft.com/office/drawing/2014/main" val="1655695021"/>
                    </a:ext>
                  </a:extLst>
                </a:gridCol>
                <a:gridCol w="712601">
                  <a:extLst>
                    <a:ext uri="{9D8B030D-6E8A-4147-A177-3AD203B41FA5}">
                      <a16:colId xmlns:a16="http://schemas.microsoft.com/office/drawing/2014/main" val="54514314"/>
                    </a:ext>
                  </a:extLst>
                </a:gridCol>
                <a:gridCol w="744508">
                  <a:extLst>
                    <a:ext uri="{9D8B030D-6E8A-4147-A177-3AD203B41FA5}">
                      <a16:colId xmlns:a16="http://schemas.microsoft.com/office/drawing/2014/main" val="2451931596"/>
                    </a:ext>
                  </a:extLst>
                </a:gridCol>
                <a:gridCol w="744508">
                  <a:extLst>
                    <a:ext uri="{9D8B030D-6E8A-4147-A177-3AD203B41FA5}">
                      <a16:colId xmlns:a16="http://schemas.microsoft.com/office/drawing/2014/main" val="171435930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66334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8662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4.778.092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2.488.884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836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3.095.995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1.595.073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3225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281.453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6811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3955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072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7245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085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8281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69209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226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32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150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603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760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674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4969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222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658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41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CEB2D04-1846-4FE6-AD85-FF575F636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01452"/>
              </p:ext>
            </p:extLst>
          </p:nvPr>
        </p:nvGraphicFramePr>
        <p:xfrm>
          <a:off x="830534" y="1499957"/>
          <a:ext cx="7485877" cy="4351328"/>
        </p:xfrm>
        <a:graphic>
          <a:graphicData uri="http://schemas.openxmlformats.org/drawingml/2006/table">
            <a:tbl>
              <a:tblPr/>
              <a:tblGrid>
                <a:gridCol w="669855">
                  <a:extLst>
                    <a:ext uri="{9D8B030D-6E8A-4147-A177-3AD203B41FA5}">
                      <a16:colId xmlns:a16="http://schemas.microsoft.com/office/drawing/2014/main" val="600594180"/>
                    </a:ext>
                  </a:extLst>
                </a:gridCol>
                <a:gridCol w="247446">
                  <a:extLst>
                    <a:ext uri="{9D8B030D-6E8A-4147-A177-3AD203B41FA5}">
                      <a16:colId xmlns:a16="http://schemas.microsoft.com/office/drawing/2014/main" val="986429983"/>
                    </a:ext>
                  </a:extLst>
                </a:gridCol>
                <a:gridCol w="247446">
                  <a:extLst>
                    <a:ext uri="{9D8B030D-6E8A-4147-A177-3AD203B41FA5}">
                      <a16:colId xmlns:a16="http://schemas.microsoft.com/office/drawing/2014/main" val="2155741814"/>
                    </a:ext>
                  </a:extLst>
                </a:gridCol>
                <a:gridCol w="2242014">
                  <a:extLst>
                    <a:ext uri="{9D8B030D-6E8A-4147-A177-3AD203B41FA5}">
                      <a16:colId xmlns:a16="http://schemas.microsoft.com/office/drawing/2014/main" val="3364257423"/>
                    </a:ext>
                  </a:extLst>
                </a:gridCol>
                <a:gridCol w="669855">
                  <a:extLst>
                    <a:ext uri="{9D8B030D-6E8A-4147-A177-3AD203B41FA5}">
                      <a16:colId xmlns:a16="http://schemas.microsoft.com/office/drawing/2014/main" val="612780205"/>
                    </a:ext>
                  </a:extLst>
                </a:gridCol>
                <a:gridCol w="669855">
                  <a:extLst>
                    <a:ext uri="{9D8B030D-6E8A-4147-A177-3AD203B41FA5}">
                      <a16:colId xmlns:a16="http://schemas.microsoft.com/office/drawing/2014/main" val="3828286235"/>
                    </a:ext>
                  </a:extLst>
                </a:gridCol>
                <a:gridCol w="669855">
                  <a:extLst>
                    <a:ext uri="{9D8B030D-6E8A-4147-A177-3AD203B41FA5}">
                      <a16:colId xmlns:a16="http://schemas.microsoft.com/office/drawing/2014/main" val="441046343"/>
                    </a:ext>
                  </a:extLst>
                </a:gridCol>
                <a:gridCol w="669855">
                  <a:extLst>
                    <a:ext uri="{9D8B030D-6E8A-4147-A177-3AD203B41FA5}">
                      <a16:colId xmlns:a16="http://schemas.microsoft.com/office/drawing/2014/main" val="2928286862"/>
                    </a:ext>
                  </a:extLst>
                </a:gridCol>
                <a:gridCol w="699848">
                  <a:extLst>
                    <a:ext uri="{9D8B030D-6E8A-4147-A177-3AD203B41FA5}">
                      <a16:colId xmlns:a16="http://schemas.microsoft.com/office/drawing/2014/main" val="4100066184"/>
                    </a:ext>
                  </a:extLst>
                </a:gridCol>
                <a:gridCol w="699848">
                  <a:extLst>
                    <a:ext uri="{9D8B030D-6E8A-4147-A177-3AD203B41FA5}">
                      <a16:colId xmlns:a16="http://schemas.microsoft.com/office/drawing/2014/main" val="2715117018"/>
                    </a:ext>
                  </a:extLst>
                </a:gridCol>
              </a:tblGrid>
              <a:tr h="126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560110"/>
                  </a:ext>
                </a:extLst>
              </a:tr>
              <a:tr h="387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51225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13.628.536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-59.367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8.130.491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7303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365.568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3309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1.187.245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479.891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853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11.558.578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7.123.383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834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4.502.696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8103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57274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8228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3009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7933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8980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1578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6.245.413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2.620.687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7424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33724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1.184.636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6925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1.902.972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469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137.215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35309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39091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5403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795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8646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44198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503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340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99605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8537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7926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3441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42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63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EC1716-27B6-40D7-849B-72342FA8A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69498"/>
              </p:ext>
            </p:extLst>
          </p:nvPr>
        </p:nvGraphicFramePr>
        <p:xfrm>
          <a:off x="461192" y="2204864"/>
          <a:ext cx="8124034" cy="2623259"/>
        </p:xfrm>
        <a:graphic>
          <a:graphicData uri="http://schemas.openxmlformats.org/drawingml/2006/table">
            <a:tbl>
              <a:tblPr/>
              <a:tblGrid>
                <a:gridCol w="726959">
                  <a:extLst>
                    <a:ext uri="{9D8B030D-6E8A-4147-A177-3AD203B41FA5}">
                      <a16:colId xmlns:a16="http://schemas.microsoft.com/office/drawing/2014/main" val="3296964306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434758370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1115831667"/>
                    </a:ext>
                  </a:extLst>
                </a:gridCol>
                <a:gridCol w="2433139">
                  <a:extLst>
                    <a:ext uri="{9D8B030D-6E8A-4147-A177-3AD203B41FA5}">
                      <a16:colId xmlns:a16="http://schemas.microsoft.com/office/drawing/2014/main" val="3831360736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2955510681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3659733488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1615561876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956282670"/>
                    </a:ext>
                  </a:extLst>
                </a:gridCol>
                <a:gridCol w="759509">
                  <a:extLst>
                    <a:ext uri="{9D8B030D-6E8A-4147-A177-3AD203B41FA5}">
                      <a16:colId xmlns:a16="http://schemas.microsoft.com/office/drawing/2014/main" val="3911814626"/>
                    </a:ext>
                  </a:extLst>
                </a:gridCol>
                <a:gridCol w="759509">
                  <a:extLst>
                    <a:ext uri="{9D8B030D-6E8A-4147-A177-3AD203B41FA5}">
                      <a16:colId xmlns:a16="http://schemas.microsoft.com/office/drawing/2014/main" val="50383153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33279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8666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1714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1935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899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599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11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707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81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483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9545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8488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43841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098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3805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73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233040"/>
              </p:ext>
            </p:extLst>
          </p:nvPr>
        </p:nvGraphicFramePr>
        <p:xfrm>
          <a:off x="683568" y="2004083"/>
          <a:ext cx="7848872" cy="316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025699"/>
              </p:ext>
            </p:extLst>
          </p:nvPr>
        </p:nvGraphicFramePr>
        <p:xfrm>
          <a:off x="755576" y="1989795"/>
          <a:ext cx="7272808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FA223C-9D32-4F18-B891-C104A5B37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116104"/>
              </p:ext>
            </p:extLst>
          </p:nvPr>
        </p:nvGraphicFramePr>
        <p:xfrm>
          <a:off x="971600" y="1822584"/>
          <a:ext cx="7200800" cy="4382748"/>
        </p:xfrm>
        <a:graphic>
          <a:graphicData uri="http://schemas.openxmlformats.org/drawingml/2006/table">
            <a:tbl>
              <a:tblPr/>
              <a:tblGrid>
                <a:gridCol w="359133">
                  <a:extLst>
                    <a:ext uri="{9D8B030D-6E8A-4147-A177-3AD203B41FA5}">
                      <a16:colId xmlns:a16="http://schemas.microsoft.com/office/drawing/2014/main" val="2255735091"/>
                    </a:ext>
                  </a:extLst>
                </a:gridCol>
                <a:gridCol w="2557463">
                  <a:extLst>
                    <a:ext uri="{9D8B030D-6E8A-4147-A177-3AD203B41FA5}">
                      <a16:colId xmlns:a16="http://schemas.microsoft.com/office/drawing/2014/main" val="1761653994"/>
                    </a:ext>
                  </a:extLst>
                </a:gridCol>
                <a:gridCol w="943178">
                  <a:extLst>
                    <a:ext uri="{9D8B030D-6E8A-4147-A177-3AD203B41FA5}">
                      <a16:colId xmlns:a16="http://schemas.microsoft.com/office/drawing/2014/main" val="2211791965"/>
                    </a:ext>
                  </a:extLst>
                </a:gridCol>
                <a:gridCol w="899646">
                  <a:extLst>
                    <a:ext uri="{9D8B030D-6E8A-4147-A177-3AD203B41FA5}">
                      <a16:colId xmlns:a16="http://schemas.microsoft.com/office/drawing/2014/main" val="642253847"/>
                    </a:ext>
                  </a:extLst>
                </a:gridCol>
                <a:gridCol w="783563">
                  <a:extLst>
                    <a:ext uri="{9D8B030D-6E8A-4147-A177-3AD203B41FA5}">
                      <a16:colId xmlns:a16="http://schemas.microsoft.com/office/drawing/2014/main" val="1709975155"/>
                    </a:ext>
                  </a:extLst>
                </a:gridCol>
                <a:gridCol w="859743">
                  <a:extLst>
                    <a:ext uri="{9D8B030D-6E8A-4147-A177-3AD203B41FA5}">
                      <a16:colId xmlns:a16="http://schemas.microsoft.com/office/drawing/2014/main" val="2179760397"/>
                    </a:ext>
                  </a:extLst>
                </a:gridCol>
                <a:gridCol w="798074">
                  <a:extLst>
                    <a:ext uri="{9D8B030D-6E8A-4147-A177-3AD203B41FA5}">
                      <a16:colId xmlns:a16="http://schemas.microsoft.com/office/drawing/2014/main" val="4233454421"/>
                    </a:ext>
                  </a:extLst>
                </a:gridCol>
              </a:tblGrid>
              <a:tr h="2888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0659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1.228.825.777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16.847.268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695.213.983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56,58%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18366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1.189.375.656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15.875.105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674.466.617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56,71%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277004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567.000.891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7.085.016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317.836.861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56,06%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329740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392.671.405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228.130.017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60547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229.703.360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2.920.209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128.499.739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55,94%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20197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14.237.243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965.630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8.079.628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56,75%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94185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14.237.243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965.630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8.079.628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44020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25.212.878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12.667.738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766642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6.934.293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2.176.406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03304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4.650.049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2.360.841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18726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13.628.536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-59.367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8.130.491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470957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180.047.349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2.804.034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94.692.580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398500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72.134.807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38.635.805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53,56%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24178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72.087.334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37.620.025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52,19%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11809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35.825.208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1.881.453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18.436.750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51,46%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82135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269.762.277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147.274.817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04725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69.895.863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33.357.616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35328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199.866.414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113.917.201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78645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19.894.022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630.975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8.950.386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41835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5.422.328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2.483.377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3208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4.550.875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40349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3.137.351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30081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1.192.700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687808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1.698.529.425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21.860.378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946.131.766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410335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10.544.331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-226.378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9.465.670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83026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1.687.985.094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22.086.756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936.666.096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632058"/>
                  </a:ext>
                </a:extLst>
              </a:tr>
              <a:tr h="1444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1.687.985.094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22.086.756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936.666.096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8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DAF197-3480-4575-AA27-ED26CF201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20555"/>
              </p:ext>
            </p:extLst>
          </p:nvPr>
        </p:nvGraphicFramePr>
        <p:xfrm>
          <a:off x="457200" y="2057976"/>
          <a:ext cx="7931223" cy="3333750"/>
        </p:xfrm>
        <a:graphic>
          <a:graphicData uri="http://schemas.openxmlformats.org/drawingml/2006/table">
            <a:tbl>
              <a:tblPr/>
              <a:tblGrid>
                <a:gridCol w="847911">
                  <a:extLst>
                    <a:ext uri="{9D8B030D-6E8A-4147-A177-3AD203B41FA5}">
                      <a16:colId xmlns:a16="http://schemas.microsoft.com/office/drawing/2014/main" val="2601051768"/>
                    </a:ext>
                  </a:extLst>
                </a:gridCol>
                <a:gridCol w="2299142">
                  <a:extLst>
                    <a:ext uri="{9D8B030D-6E8A-4147-A177-3AD203B41FA5}">
                      <a16:colId xmlns:a16="http://schemas.microsoft.com/office/drawing/2014/main" val="4156723548"/>
                    </a:ext>
                  </a:extLst>
                </a:gridCol>
                <a:gridCol w="841387">
                  <a:extLst>
                    <a:ext uri="{9D8B030D-6E8A-4147-A177-3AD203B41FA5}">
                      <a16:colId xmlns:a16="http://schemas.microsoft.com/office/drawing/2014/main" val="2535223110"/>
                    </a:ext>
                  </a:extLst>
                </a:gridCol>
                <a:gridCol w="808776">
                  <a:extLst>
                    <a:ext uri="{9D8B030D-6E8A-4147-A177-3AD203B41FA5}">
                      <a16:colId xmlns:a16="http://schemas.microsoft.com/office/drawing/2014/main" val="2549690471"/>
                    </a:ext>
                  </a:extLst>
                </a:gridCol>
                <a:gridCol w="769642">
                  <a:extLst>
                    <a:ext uri="{9D8B030D-6E8A-4147-A177-3AD203B41FA5}">
                      <a16:colId xmlns:a16="http://schemas.microsoft.com/office/drawing/2014/main" val="2388045352"/>
                    </a:ext>
                  </a:extLst>
                </a:gridCol>
                <a:gridCol w="772903">
                  <a:extLst>
                    <a:ext uri="{9D8B030D-6E8A-4147-A177-3AD203B41FA5}">
                      <a16:colId xmlns:a16="http://schemas.microsoft.com/office/drawing/2014/main" val="1753654393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56418081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1758231575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7717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8079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1.878.431.784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47.813.623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1.043.479.832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45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1.247.732.926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18.791.953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727.442.735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800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331.072.961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151.280.645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3069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96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23.044.830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15.185.999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22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83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385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8.294.499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4377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89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6174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54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28.828.473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88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33.990.860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33.911.411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40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08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EEBF2E-6B52-4A18-9A66-909B7E60F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77876"/>
              </p:ext>
            </p:extLst>
          </p:nvPr>
        </p:nvGraphicFramePr>
        <p:xfrm>
          <a:off x="539552" y="2517440"/>
          <a:ext cx="7848875" cy="2152650"/>
        </p:xfrm>
        <a:graphic>
          <a:graphicData uri="http://schemas.openxmlformats.org/drawingml/2006/table">
            <a:tbl>
              <a:tblPr/>
              <a:tblGrid>
                <a:gridCol w="826847">
                  <a:extLst>
                    <a:ext uri="{9D8B030D-6E8A-4147-A177-3AD203B41FA5}">
                      <a16:colId xmlns:a16="http://schemas.microsoft.com/office/drawing/2014/main" val="3552407848"/>
                    </a:ext>
                  </a:extLst>
                </a:gridCol>
                <a:gridCol w="2209038">
                  <a:extLst>
                    <a:ext uri="{9D8B030D-6E8A-4147-A177-3AD203B41FA5}">
                      <a16:colId xmlns:a16="http://schemas.microsoft.com/office/drawing/2014/main" val="1536483931"/>
                    </a:ext>
                  </a:extLst>
                </a:gridCol>
                <a:gridCol w="826847">
                  <a:extLst>
                    <a:ext uri="{9D8B030D-6E8A-4147-A177-3AD203B41FA5}">
                      <a16:colId xmlns:a16="http://schemas.microsoft.com/office/drawing/2014/main" val="1336832207"/>
                    </a:ext>
                  </a:extLst>
                </a:gridCol>
                <a:gridCol w="826847">
                  <a:extLst>
                    <a:ext uri="{9D8B030D-6E8A-4147-A177-3AD203B41FA5}">
                      <a16:colId xmlns:a16="http://schemas.microsoft.com/office/drawing/2014/main" val="71224734"/>
                    </a:ext>
                  </a:extLst>
                </a:gridCol>
                <a:gridCol w="826847">
                  <a:extLst>
                    <a:ext uri="{9D8B030D-6E8A-4147-A177-3AD203B41FA5}">
                      <a16:colId xmlns:a16="http://schemas.microsoft.com/office/drawing/2014/main" val="193972321"/>
                    </a:ext>
                  </a:extLst>
                </a:gridCol>
                <a:gridCol w="826847">
                  <a:extLst>
                    <a:ext uri="{9D8B030D-6E8A-4147-A177-3AD203B41FA5}">
                      <a16:colId xmlns:a16="http://schemas.microsoft.com/office/drawing/2014/main" val="1503062770"/>
                    </a:ext>
                  </a:extLst>
                </a:gridCol>
                <a:gridCol w="752801">
                  <a:extLst>
                    <a:ext uri="{9D8B030D-6E8A-4147-A177-3AD203B41FA5}">
                      <a16:colId xmlns:a16="http://schemas.microsoft.com/office/drawing/2014/main" val="3305018248"/>
                    </a:ext>
                  </a:extLst>
                </a:gridCol>
                <a:gridCol w="752801">
                  <a:extLst>
                    <a:ext uri="{9D8B030D-6E8A-4147-A177-3AD203B41FA5}">
                      <a16:colId xmlns:a16="http://schemas.microsoft.com/office/drawing/2014/main" val="62371862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352910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9529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228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9484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29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5097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74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514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43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72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CAFC28-B432-415F-96D6-AEAC8DF7E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138197"/>
              </p:ext>
            </p:extLst>
          </p:nvPr>
        </p:nvGraphicFramePr>
        <p:xfrm>
          <a:off x="639322" y="1967674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137870556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77619472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65075840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73125203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8435243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839252590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819524245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4253036597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534324676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42672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71378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574.470.788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13.213.156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324.850.972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36573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49.316.391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87591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2.483.377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74352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228.676.086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7122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33.567.720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13659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80.670.027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6.323.369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46.162.638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34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129.315.903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218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22.737.466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50352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2.387.994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90461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2.200.047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5199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3.137.351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5434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312.900.545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4.325.337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188.111.333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70013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37332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14.343.764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1.072.151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8.186.149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36306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4.778.092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154.209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2.488.884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0264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13.628.536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-59.367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8.130.491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31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5060</TotalTime>
  <Words>8447</Words>
  <Application>Microsoft Office PowerPoint</Application>
  <PresentationFormat>Presentación en pantalla (4:3)</PresentationFormat>
  <Paragraphs>5030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JULIO 2019 PARTIDA 11: MINISTERIO DE DEFENSA NACIONAL</vt:lpstr>
      <vt:lpstr>EJECUCIÓN ACUMULADA DE GASTOS A JULIO 2019  PARTIDA 11 MINISTERIO DE DEFENSA NACIONAL</vt:lpstr>
      <vt:lpstr>EJECUCIÓN ACUMULADA DE GASTOS A JULIO 2019  PARTIDA 11 MINISTERIO DE DEFENSA NACIONAL</vt:lpstr>
      <vt:lpstr>COMPORTAMIENTO DE LA EJECUCIÓN MENSUAL DE GASTOS A JULIO 2019 PARTIDA 11 MINISTERIO DE DEFENSA NACIONAL</vt:lpstr>
      <vt:lpstr>COMPORTAMIENTO DE LA EJECUCIÓN ACUMULADA DE GASTOS A JULIO 2019  PARTIDA 11 MINISTERIO DE DEFENSA NACIONAL</vt:lpstr>
      <vt:lpstr>EJECUCIÓN ACUMULADA DE GASTOS A JULIO 2019  PARTIDA 11 MINISTERIO DE DEFENSA NACIONAL</vt:lpstr>
      <vt:lpstr>EJECUCIÓN ACUMULADA DE GASTOS A JULIO 2019  PARTIDA 11 MINISTERIO DE DEFENSA NACIONAL</vt:lpstr>
      <vt:lpstr>EJECUCIÓN ACUMULADA DE GASTOS A JULIO 2019  PARTIDA 11 MINISTERIO DE DEFENSA NACIONAL</vt:lpstr>
      <vt:lpstr>EJECUCIÓN ACUMULADA DE GASTOS A JULIO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363</cp:revision>
  <cp:lastPrinted>2019-05-13T15:36:27Z</cp:lastPrinted>
  <dcterms:created xsi:type="dcterms:W3CDTF">2016-06-23T13:38:47Z</dcterms:created>
  <dcterms:modified xsi:type="dcterms:W3CDTF">2019-12-23T21:04:50Z</dcterms:modified>
</cp:coreProperties>
</file>