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2"/>
  </p:notesMasterIdLst>
  <p:handoutMasterIdLst>
    <p:handoutMasterId r:id="rId33"/>
  </p:handoutMasterIdLst>
  <p:sldIdLst>
    <p:sldId id="256" r:id="rId3"/>
    <p:sldId id="326" r:id="rId4"/>
    <p:sldId id="325" r:id="rId5"/>
    <p:sldId id="323" r:id="rId6"/>
    <p:sldId id="324" r:id="rId7"/>
    <p:sldId id="328" r:id="rId8"/>
    <p:sldId id="264" r:id="rId9"/>
    <p:sldId id="322" r:id="rId10"/>
    <p:sldId id="263" r:id="rId11"/>
    <p:sldId id="302" r:id="rId12"/>
    <p:sldId id="303" r:id="rId13"/>
    <p:sldId id="299" r:id="rId14"/>
    <p:sldId id="300" r:id="rId15"/>
    <p:sldId id="301" r:id="rId16"/>
    <p:sldId id="304" r:id="rId17"/>
    <p:sldId id="305" r:id="rId18"/>
    <p:sldId id="306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9" autoAdjust="0"/>
    <p:restoredTop sz="93838" autoAdjust="0"/>
  </p:normalViewPr>
  <p:slideViewPr>
    <p:cSldViewPr>
      <p:cViewPr varScale="1">
        <p:scale>
          <a:sx n="104" d="100"/>
          <a:sy n="104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11'!$C$38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11'!$D$38:$O$38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7.0999999999999994E-2</c:v>
                </c:pt>
                <c:pt idx="2">
                  <c:v>7.8E-2</c:v>
                </c:pt>
                <c:pt idx="3">
                  <c:v>7.0000000000000007E-2</c:v>
                </c:pt>
                <c:pt idx="4">
                  <c:v>8.2000000000000003E-2</c:v>
                </c:pt>
                <c:pt idx="5">
                  <c:v>8.4000000000000005E-2</c:v>
                </c:pt>
                <c:pt idx="6">
                  <c:v>7.2999999999999995E-2</c:v>
                </c:pt>
                <c:pt idx="7">
                  <c:v>7.0000000000000007E-2</c:v>
                </c:pt>
                <c:pt idx="8">
                  <c:v>7.6999999999999999E-2</c:v>
                </c:pt>
                <c:pt idx="9">
                  <c:v>7.9000000000000001E-2</c:v>
                </c:pt>
                <c:pt idx="10">
                  <c:v>8.1000000000000003E-2</c:v>
                </c:pt>
                <c:pt idx="1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41-42E4-8A94-7B2F582F4FCC}"/>
            </c:ext>
          </c:extLst>
        </c:ser>
        <c:ser>
          <c:idx val="1"/>
          <c:order val="1"/>
          <c:tx>
            <c:strRef>
              <c:f>'Partida 11'!$C$39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11'!$D$39:$O$39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41-42E4-8A94-7B2F582F4FCC}"/>
            </c:ext>
          </c:extLst>
        </c:ser>
        <c:ser>
          <c:idx val="2"/>
          <c:order val="2"/>
          <c:tx>
            <c:strRef>
              <c:f>'Partida 11'!$C$40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041-42E4-8A94-7B2F582F4FCC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041-42E4-8A94-7B2F582F4FCC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041-42E4-8A94-7B2F582F4F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11'!$D$37:$O$37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11'!$D$40:$J$40</c:f>
              <c:numCache>
                <c:formatCode>0.0%</c:formatCode>
                <c:ptCount val="7"/>
                <c:pt idx="0">
                  <c:v>0.10885132423855594</c:v>
                </c:pt>
                <c:pt idx="1">
                  <c:v>7.0838286084281887E-2</c:v>
                </c:pt>
                <c:pt idx="2">
                  <c:v>7.4011944646057731E-2</c:v>
                </c:pt>
                <c:pt idx="3">
                  <c:v>8.5785973607709759E-2</c:v>
                </c:pt>
                <c:pt idx="4">
                  <c:v>7.821403982143392E-2</c:v>
                </c:pt>
                <c:pt idx="5">
                  <c:v>8.0048032719961096E-2</c:v>
                </c:pt>
                <c:pt idx="6">
                  <c:v>6.8846265859394129E-2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041-42E4-8A94-7B2F582F4F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68912384"/>
        <c:axId val="168913920"/>
      </c:barChart>
      <c:catAx>
        <c:axId val="16891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68913920"/>
        <c:crosses val="autoZero"/>
        <c:auto val="0"/>
        <c:lblAlgn val="ctr"/>
        <c:lblOffset val="100"/>
        <c:noMultiLvlLbl val="0"/>
      </c:catAx>
      <c:valAx>
        <c:axId val="1689139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689123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11'!$D$34:$O$34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0.159</c:v>
                </c:pt>
                <c:pt idx="2">
                  <c:v>0.23699999999999999</c:v>
                </c:pt>
                <c:pt idx="3">
                  <c:v>0.30599999999999999</c:v>
                </c:pt>
                <c:pt idx="4">
                  <c:v>0.38700000000000001</c:v>
                </c:pt>
                <c:pt idx="5">
                  <c:v>0.46899999999999997</c:v>
                </c:pt>
                <c:pt idx="6">
                  <c:v>0.54100000000000004</c:v>
                </c:pt>
                <c:pt idx="7">
                  <c:v>0.60899999999999999</c:v>
                </c:pt>
                <c:pt idx="8">
                  <c:v>0.68600000000000005</c:v>
                </c:pt>
                <c:pt idx="9">
                  <c:v>0.76400000000000001</c:v>
                </c:pt>
                <c:pt idx="10">
                  <c:v>0.84499999999999997</c:v>
                </c:pt>
                <c:pt idx="11">
                  <c:v>0.95399999999999996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D9-4CA2-8456-A61EC6DB1554}"/>
            </c:ext>
          </c:extLst>
        </c:ser>
        <c:ser>
          <c:idx val="1"/>
          <c:order val="1"/>
          <c:tx>
            <c:strRef>
              <c:f>'Partida 11'!$C$35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11'!$D$35:$O$35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D9-4CA2-8456-A61EC6DB1554}"/>
            </c:ext>
          </c:extLst>
        </c:ser>
        <c:ser>
          <c:idx val="2"/>
          <c:order val="2"/>
          <c:tx>
            <c:strRef>
              <c:f>'Partida 11'!$C$36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7263681592039815E-2"/>
                  <c:y val="4.56905503634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D9-4CA2-8456-A61EC6DB1554}"/>
                </c:ext>
              </c:extLst>
            </c:dLbl>
            <c:dLbl>
              <c:idx val="1"/>
              <c:layout>
                <c:manualLayout>
                  <c:x val="-4.975124378109453E-2"/>
                  <c:y val="5.3997923156801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D9-4CA2-8456-A61EC6DB1554}"/>
                </c:ext>
              </c:extLst>
            </c:dLbl>
            <c:dLbl>
              <c:idx val="2"/>
              <c:layout>
                <c:manualLayout>
                  <c:x val="-5.4726368159203981E-2"/>
                  <c:y val="6.230529595015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D9-4CA2-8456-A61EC6DB1554}"/>
                </c:ext>
              </c:extLst>
            </c:dLbl>
            <c:dLbl>
              <c:idx val="3"/>
              <c:layout>
                <c:manualLayout>
                  <c:x val="-4.975124378109453E-2"/>
                  <c:y val="7.0612668743509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D9-4CA2-8456-A61EC6DB1554}"/>
                </c:ext>
              </c:extLst>
            </c:dLbl>
            <c:dLbl>
              <c:idx val="4"/>
              <c:layout>
                <c:manualLayout>
                  <c:x val="-4.9751243781094572E-2"/>
                  <c:y val="5.8151609553478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D9-4CA2-8456-A61EC6DB1554}"/>
                </c:ext>
              </c:extLst>
            </c:dLbl>
            <c:dLbl>
              <c:idx val="5"/>
              <c:layout>
                <c:manualLayout>
                  <c:x val="-3.7313432835820989E-2"/>
                  <c:y val="6.006006006006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D9-4CA2-8456-A61EC6DB1554}"/>
                </c:ext>
              </c:extLst>
            </c:dLbl>
            <c:dLbl>
              <c:idx val="6"/>
              <c:layout>
                <c:manualLayout>
                  <c:x val="-3.482587064676617E-2"/>
                  <c:y val="3.60360360360360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BD9-4CA2-8456-A61EC6DB1554}"/>
                </c:ext>
              </c:extLst>
            </c:dLbl>
            <c:dLbl>
              <c:idx val="7"/>
              <c:layout>
                <c:manualLayout>
                  <c:x val="-3.7313432835820989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BD9-4CA2-8456-A61EC6DB1554}"/>
                </c:ext>
              </c:extLst>
            </c:dLbl>
            <c:dLbl>
              <c:idx val="8"/>
              <c:layout>
                <c:manualLayout>
                  <c:x val="-2.9850746268656716E-2"/>
                  <c:y val="3.6036036036035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BD9-4CA2-8456-A61EC6DB1554}"/>
                </c:ext>
              </c:extLst>
            </c:dLbl>
            <c:dLbl>
              <c:idx val="9"/>
              <c:layout>
                <c:manualLayout>
                  <c:x val="-4.975124378109453E-2"/>
                  <c:y val="5.60560560560560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BD9-4CA2-8456-A61EC6DB15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11'!$D$36:$J$36</c:f>
              <c:numCache>
                <c:formatCode>0.0%</c:formatCode>
                <c:ptCount val="7"/>
                <c:pt idx="0">
                  <c:v>0.10885132423855594</c:v>
                </c:pt>
                <c:pt idx="1">
                  <c:v>0.17968961032283784</c:v>
                </c:pt>
                <c:pt idx="2">
                  <c:v>0.25370155496889557</c:v>
                </c:pt>
                <c:pt idx="3">
                  <c:v>0.33922138858955353</c:v>
                </c:pt>
                <c:pt idx="4">
                  <c:v>0.41631053550410857</c:v>
                </c:pt>
                <c:pt idx="5">
                  <c:v>0.49206630641319288</c:v>
                </c:pt>
                <c:pt idx="6">
                  <c:v>0.55550584316560947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BD9-4CA2-8456-A61EC6DB15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2738048"/>
        <c:axId val="132743936"/>
      </c:lineChart>
      <c:catAx>
        <c:axId val="13273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32743936"/>
        <c:crosses val="autoZero"/>
        <c:auto val="1"/>
        <c:lblAlgn val="ctr"/>
        <c:lblOffset val="100"/>
        <c:tickLblSkip val="1"/>
        <c:noMultiLvlLbl val="0"/>
      </c:catAx>
      <c:valAx>
        <c:axId val="13274393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327380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23-12-2019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23-12-2019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23-12-2019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23-12-2019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23-12-2019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23-12-2019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23-12-2019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23-12-2019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23-12-2019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23-12-2019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JULIO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59632" y="638132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6955C19-3BC4-4303-9C83-92EEE2780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540347"/>
              </p:ext>
            </p:extLst>
          </p:nvPr>
        </p:nvGraphicFramePr>
        <p:xfrm>
          <a:off x="491448" y="1611862"/>
          <a:ext cx="7474228" cy="4351326"/>
        </p:xfrm>
        <a:graphic>
          <a:graphicData uri="http://schemas.openxmlformats.org/drawingml/2006/table">
            <a:tbl>
              <a:tblPr/>
              <a:tblGrid>
                <a:gridCol w="686226">
                  <a:extLst>
                    <a:ext uri="{9D8B030D-6E8A-4147-A177-3AD203B41FA5}">
                      <a16:colId xmlns:a16="http://schemas.microsoft.com/office/drawing/2014/main" val="3790099189"/>
                    </a:ext>
                  </a:extLst>
                </a:gridCol>
                <a:gridCol w="253495">
                  <a:extLst>
                    <a:ext uri="{9D8B030D-6E8A-4147-A177-3AD203B41FA5}">
                      <a16:colId xmlns:a16="http://schemas.microsoft.com/office/drawing/2014/main" val="2468120571"/>
                    </a:ext>
                  </a:extLst>
                </a:gridCol>
                <a:gridCol w="253495">
                  <a:extLst>
                    <a:ext uri="{9D8B030D-6E8A-4147-A177-3AD203B41FA5}">
                      <a16:colId xmlns:a16="http://schemas.microsoft.com/office/drawing/2014/main" val="4183380819"/>
                    </a:ext>
                  </a:extLst>
                </a:gridCol>
                <a:gridCol w="2296807">
                  <a:extLst>
                    <a:ext uri="{9D8B030D-6E8A-4147-A177-3AD203B41FA5}">
                      <a16:colId xmlns:a16="http://schemas.microsoft.com/office/drawing/2014/main" val="151927845"/>
                    </a:ext>
                  </a:extLst>
                </a:gridCol>
                <a:gridCol w="686226">
                  <a:extLst>
                    <a:ext uri="{9D8B030D-6E8A-4147-A177-3AD203B41FA5}">
                      <a16:colId xmlns:a16="http://schemas.microsoft.com/office/drawing/2014/main" val="3010244185"/>
                    </a:ext>
                  </a:extLst>
                </a:gridCol>
                <a:gridCol w="686226">
                  <a:extLst>
                    <a:ext uri="{9D8B030D-6E8A-4147-A177-3AD203B41FA5}">
                      <a16:colId xmlns:a16="http://schemas.microsoft.com/office/drawing/2014/main" val="2956261205"/>
                    </a:ext>
                  </a:extLst>
                </a:gridCol>
                <a:gridCol w="686226">
                  <a:extLst>
                    <a:ext uri="{9D8B030D-6E8A-4147-A177-3AD203B41FA5}">
                      <a16:colId xmlns:a16="http://schemas.microsoft.com/office/drawing/2014/main" val="1719277500"/>
                    </a:ext>
                  </a:extLst>
                </a:gridCol>
                <a:gridCol w="686226">
                  <a:extLst>
                    <a:ext uri="{9D8B030D-6E8A-4147-A177-3AD203B41FA5}">
                      <a16:colId xmlns:a16="http://schemas.microsoft.com/office/drawing/2014/main" val="3648858257"/>
                    </a:ext>
                  </a:extLst>
                </a:gridCol>
                <a:gridCol w="624771">
                  <a:extLst>
                    <a:ext uri="{9D8B030D-6E8A-4147-A177-3AD203B41FA5}">
                      <a16:colId xmlns:a16="http://schemas.microsoft.com/office/drawing/2014/main" val="1589821873"/>
                    </a:ext>
                  </a:extLst>
                </a:gridCol>
                <a:gridCol w="614530">
                  <a:extLst>
                    <a:ext uri="{9D8B030D-6E8A-4147-A177-3AD203B41FA5}">
                      <a16:colId xmlns:a16="http://schemas.microsoft.com/office/drawing/2014/main" val="3614536897"/>
                    </a:ext>
                  </a:extLst>
                </a:gridCol>
              </a:tblGrid>
              <a:tr h="980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129" marR="6129" marT="61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685742"/>
                  </a:ext>
                </a:extLst>
              </a:tr>
              <a:tr h="3003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84917"/>
                  </a:ext>
                </a:extLst>
              </a:tr>
              <a:tr h="128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574.470.788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13.213.156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324.850.972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9608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480.083.971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487.166.737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7.082.766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282.500.567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340677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71.298.313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71.200.282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-98.031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29.919.616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566833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83454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558.454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634196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5.257.022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5.357.303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100.281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4.728.905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65455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747.773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253.173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0376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83.218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5390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66.633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57.547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55114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597.922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195.626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471486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1.664.568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1.764.849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100.281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1.664.219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701123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1.397.971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1.397.947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56932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1553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43.377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43.052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56121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214296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80.712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180.993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100.281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80.712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73300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25459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44990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811923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761.919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728.751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81311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45.809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6113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716.110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716.110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4060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39674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2.082.762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514653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2.377.085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471.865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2743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58333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1.061.374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170.491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877306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322.273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163.322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584495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119.592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67988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196.513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53.649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408926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332.260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394463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037603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334.623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219151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897.606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191752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1.341.757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897.606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34202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96396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772519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6.407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14968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6.116.505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698296"/>
                  </a:ext>
                </a:extLst>
              </a:tr>
              <a:tr h="9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6.128.140 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6.116.505</a:t>
                      </a:r>
                    </a:p>
                  </a:txBody>
                  <a:tcPr marL="6129" marR="6129" marT="61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129" marR="6129" marT="61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6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9D1F952-5228-4578-BBC3-06AABBF4E3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207306"/>
              </p:ext>
            </p:extLst>
          </p:nvPr>
        </p:nvGraphicFramePr>
        <p:xfrm>
          <a:off x="553847" y="1922448"/>
          <a:ext cx="7886700" cy="3215441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3582252009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2281376697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476491213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98428003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427000505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18163639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05670382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754358538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2206540768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4042551089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92445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3584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28.427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8708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3392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1606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0056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6314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0968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141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403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790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881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2953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1025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9411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5301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783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948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1029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07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482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D051CF2-AA73-4521-AB61-9780C77544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784662"/>
              </p:ext>
            </p:extLst>
          </p:nvPr>
        </p:nvGraphicFramePr>
        <p:xfrm>
          <a:off x="539552" y="1848259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35140730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75143741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072928847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85597767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14976227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98319313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23741015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616582729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843195013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62782508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425187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693277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82.819.983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5.603.088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49.316.391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44915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41.327.593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41.895.873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568.280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24.416.446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48371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28.819.266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13.705.067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72400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30172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75044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405.354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2632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81380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90601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540.600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179.684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9612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32911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35774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91321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10.685.176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5.034.808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10.680.586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27802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10.685.176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5.034.808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10.680.586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26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33C60A4-8435-44A0-B52D-7BB5B6A94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778824"/>
              </p:ext>
            </p:extLst>
          </p:nvPr>
        </p:nvGraphicFramePr>
        <p:xfrm>
          <a:off x="539552" y="1801235"/>
          <a:ext cx="7886704" cy="3706411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364380354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9304358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312610030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04096136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30301656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37219443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46852850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315886763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29724396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028922427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88571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700760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5.432.283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2.483.377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52011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3.319.367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3.374.059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1.850.793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12453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1.524.377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441.927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3578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14.762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91830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14.762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50014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55281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0606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63689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57438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86665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55280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56322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532516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54832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389.825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127.385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60865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9221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44342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98592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15.794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26775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3995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031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77FE9A6-EFAE-4095-987A-10C935F6F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55150"/>
              </p:ext>
            </p:extLst>
          </p:nvPr>
        </p:nvGraphicFramePr>
        <p:xfrm>
          <a:off x="539551" y="1568221"/>
          <a:ext cx="7886704" cy="411259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2491071919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653788865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077234358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108093478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98738171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3134308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15667052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85630589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635338393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234281206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776134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9415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393.875.488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5.869.880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228.676.086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93398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315.318.699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321.265.554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5.946.855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189.367.672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86979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64.451.165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64.451.190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32.347.112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43672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3834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75408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4.836.346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4.759.346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4.703.933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3934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64665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1449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80.541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99174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252.891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175.891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173.308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52125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91237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231.922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154.922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85191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18086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4.498.425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39321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1.806.421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17512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2.692.004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23356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1.565.490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1.113.328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3047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79734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14599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126.684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83771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756.271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682.642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94290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113.379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14317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7939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581.236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07604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546.069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4736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1.204.083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546.069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111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15268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0AC8EB-0823-4917-8706-695E3337F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189581"/>
              </p:ext>
            </p:extLst>
          </p:nvPr>
        </p:nvGraphicFramePr>
        <p:xfrm>
          <a:off x="485156" y="2267130"/>
          <a:ext cx="8047282" cy="2250921"/>
        </p:xfrm>
        <a:graphic>
          <a:graphicData uri="http://schemas.openxmlformats.org/drawingml/2006/table">
            <a:tbl>
              <a:tblPr/>
              <a:tblGrid>
                <a:gridCol w="720091">
                  <a:extLst>
                    <a:ext uri="{9D8B030D-6E8A-4147-A177-3AD203B41FA5}">
                      <a16:colId xmlns:a16="http://schemas.microsoft.com/office/drawing/2014/main" val="3176880439"/>
                    </a:ext>
                  </a:extLst>
                </a:gridCol>
                <a:gridCol w="266004">
                  <a:extLst>
                    <a:ext uri="{9D8B030D-6E8A-4147-A177-3AD203B41FA5}">
                      <a16:colId xmlns:a16="http://schemas.microsoft.com/office/drawing/2014/main" val="1992581680"/>
                    </a:ext>
                  </a:extLst>
                </a:gridCol>
                <a:gridCol w="266004">
                  <a:extLst>
                    <a:ext uri="{9D8B030D-6E8A-4147-A177-3AD203B41FA5}">
                      <a16:colId xmlns:a16="http://schemas.microsoft.com/office/drawing/2014/main" val="2317796925"/>
                    </a:ext>
                  </a:extLst>
                </a:gridCol>
                <a:gridCol w="2410153">
                  <a:extLst>
                    <a:ext uri="{9D8B030D-6E8A-4147-A177-3AD203B41FA5}">
                      <a16:colId xmlns:a16="http://schemas.microsoft.com/office/drawing/2014/main" val="148729285"/>
                    </a:ext>
                  </a:extLst>
                </a:gridCol>
                <a:gridCol w="720091">
                  <a:extLst>
                    <a:ext uri="{9D8B030D-6E8A-4147-A177-3AD203B41FA5}">
                      <a16:colId xmlns:a16="http://schemas.microsoft.com/office/drawing/2014/main" val="2972352666"/>
                    </a:ext>
                  </a:extLst>
                </a:gridCol>
                <a:gridCol w="720091">
                  <a:extLst>
                    <a:ext uri="{9D8B030D-6E8A-4147-A177-3AD203B41FA5}">
                      <a16:colId xmlns:a16="http://schemas.microsoft.com/office/drawing/2014/main" val="1807569250"/>
                    </a:ext>
                  </a:extLst>
                </a:gridCol>
                <a:gridCol w="720091">
                  <a:extLst>
                    <a:ext uri="{9D8B030D-6E8A-4147-A177-3AD203B41FA5}">
                      <a16:colId xmlns:a16="http://schemas.microsoft.com/office/drawing/2014/main" val="2339583886"/>
                    </a:ext>
                  </a:extLst>
                </a:gridCol>
                <a:gridCol w="720091">
                  <a:extLst>
                    <a:ext uri="{9D8B030D-6E8A-4147-A177-3AD203B41FA5}">
                      <a16:colId xmlns:a16="http://schemas.microsoft.com/office/drawing/2014/main" val="1942730044"/>
                    </a:ext>
                  </a:extLst>
                </a:gridCol>
                <a:gridCol w="752333">
                  <a:extLst>
                    <a:ext uri="{9D8B030D-6E8A-4147-A177-3AD203B41FA5}">
                      <a16:colId xmlns:a16="http://schemas.microsoft.com/office/drawing/2014/main" val="3969153924"/>
                    </a:ext>
                  </a:extLst>
                </a:gridCol>
                <a:gridCol w="752333">
                  <a:extLst>
                    <a:ext uri="{9D8B030D-6E8A-4147-A177-3AD203B41FA5}">
                      <a16:colId xmlns:a16="http://schemas.microsoft.com/office/drawing/2014/main" val="448401478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67096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755716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78654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20.982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40556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77431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34626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19950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62713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89705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35484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83936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970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8FCED6C-492A-4B2E-938B-0A41694C2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727295"/>
              </p:ext>
            </p:extLst>
          </p:nvPr>
        </p:nvGraphicFramePr>
        <p:xfrm>
          <a:off x="667791" y="1901961"/>
          <a:ext cx="7886704" cy="3604857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423724923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878811514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249600771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773735420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7093329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37804547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87353234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070066090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980032615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200045258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312124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304991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113.565.118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544.442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33.567.720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28919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20.119.826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20.454.164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334.338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11.434.147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43848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38.503.951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19.471.065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91415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802369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67903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1768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64832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24639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1.296.023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62755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81561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846.957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835.884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9721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355.961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367.034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185.086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83653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86984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43.459.151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77933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1.417.235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35748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8.849.081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1.417.235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99948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85778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210.104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677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9" y="5938631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4BABCC-51E8-467F-BBBD-4BE7E9E13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779584"/>
              </p:ext>
            </p:extLst>
          </p:nvPr>
        </p:nvGraphicFramePr>
        <p:xfrm>
          <a:off x="628648" y="2011229"/>
          <a:ext cx="7886704" cy="326637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200951212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2230416916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280284056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717672223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04096418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23127022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88329711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549382876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2525660942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121603083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420875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35561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80.670.027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6.323.369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46.162.638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52611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28.849.757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29.204.058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354.301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17.525.825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23605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39.940.196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19.350.579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03388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43922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313.362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223.542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711583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354.679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101646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354.679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76057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98455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164027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1.989.744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160.118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48139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24.567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58662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1.668.946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80.928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472341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52.527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812270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735844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8.582.693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5.969.068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8.542.613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465648"/>
                  </a:ext>
                </a:extLst>
              </a:tr>
              <a:tr h="16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2.613.625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8.582.693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5.969.068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8.542.613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45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403074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8CE169B-9E50-43E2-AD96-4CDB2BAE8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043998"/>
              </p:ext>
            </p:extLst>
          </p:nvPr>
        </p:nvGraphicFramePr>
        <p:xfrm>
          <a:off x="603035" y="1431319"/>
          <a:ext cx="7641372" cy="4364159"/>
        </p:xfrm>
        <a:graphic>
          <a:graphicData uri="http://schemas.openxmlformats.org/drawingml/2006/table">
            <a:tbl>
              <a:tblPr/>
              <a:tblGrid>
                <a:gridCol w="683769">
                  <a:extLst>
                    <a:ext uri="{9D8B030D-6E8A-4147-A177-3AD203B41FA5}">
                      <a16:colId xmlns:a16="http://schemas.microsoft.com/office/drawing/2014/main" val="2759811110"/>
                    </a:ext>
                  </a:extLst>
                </a:gridCol>
                <a:gridCol w="252586">
                  <a:extLst>
                    <a:ext uri="{9D8B030D-6E8A-4147-A177-3AD203B41FA5}">
                      <a16:colId xmlns:a16="http://schemas.microsoft.com/office/drawing/2014/main" val="381590713"/>
                    </a:ext>
                  </a:extLst>
                </a:gridCol>
                <a:gridCol w="252586">
                  <a:extLst>
                    <a:ext uri="{9D8B030D-6E8A-4147-A177-3AD203B41FA5}">
                      <a16:colId xmlns:a16="http://schemas.microsoft.com/office/drawing/2014/main" val="1484906229"/>
                    </a:ext>
                  </a:extLst>
                </a:gridCol>
                <a:gridCol w="2288585">
                  <a:extLst>
                    <a:ext uri="{9D8B030D-6E8A-4147-A177-3AD203B41FA5}">
                      <a16:colId xmlns:a16="http://schemas.microsoft.com/office/drawing/2014/main" val="723456381"/>
                    </a:ext>
                  </a:extLst>
                </a:gridCol>
                <a:gridCol w="683769">
                  <a:extLst>
                    <a:ext uri="{9D8B030D-6E8A-4147-A177-3AD203B41FA5}">
                      <a16:colId xmlns:a16="http://schemas.microsoft.com/office/drawing/2014/main" val="898222883"/>
                    </a:ext>
                  </a:extLst>
                </a:gridCol>
                <a:gridCol w="683769">
                  <a:extLst>
                    <a:ext uri="{9D8B030D-6E8A-4147-A177-3AD203B41FA5}">
                      <a16:colId xmlns:a16="http://schemas.microsoft.com/office/drawing/2014/main" val="1175036872"/>
                    </a:ext>
                  </a:extLst>
                </a:gridCol>
                <a:gridCol w="683769">
                  <a:extLst>
                    <a:ext uri="{9D8B030D-6E8A-4147-A177-3AD203B41FA5}">
                      <a16:colId xmlns:a16="http://schemas.microsoft.com/office/drawing/2014/main" val="229566958"/>
                    </a:ext>
                  </a:extLst>
                </a:gridCol>
                <a:gridCol w="683769">
                  <a:extLst>
                    <a:ext uri="{9D8B030D-6E8A-4147-A177-3AD203B41FA5}">
                      <a16:colId xmlns:a16="http://schemas.microsoft.com/office/drawing/2014/main" val="2431246706"/>
                    </a:ext>
                  </a:extLst>
                </a:gridCol>
                <a:gridCol w="714385">
                  <a:extLst>
                    <a:ext uri="{9D8B030D-6E8A-4147-A177-3AD203B41FA5}">
                      <a16:colId xmlns:a16="http://schemas.microsoft.com/office/drawing/2014/main" val="2294045077"/>
                    </a:ext>
                  </a:extLst>
                </a:gridCol>
                <a:gridCol w="714385">
                  <a:extLst>
                    <a:ext uri="{9D8B030D-6E8A-4147-A177-3AD203B41FA5}">
                      <a16:colId xmlns:a16="http://schemas.microsoft.com/office/drawing/2014/main" val="2984891572"/>
                    </a:ext>
                  </a:extLst>
                </a:gridCol>
              </a:tblGrid>
              <a:tr h="1133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980052"/>
                  </a:ext>
                </a:extLst>
              </a:tr>
              <a:tr h="3472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220583"/>
                  </a:ext>
                </a:extLst>
              </a:tr>
              <a:tr h="1488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230.684.903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3.413.425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129.315.903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304720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190.093.044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193.048.984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2.955.940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112.371.447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45242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29.620.122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29.620.411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11.058.372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03562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3.989.280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3.953.260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-36.020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3.748.114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615527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732.763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650.384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000667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83.380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29552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618.936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34509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146350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1.751.270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1.715.250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-36.020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1.592.483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773637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97335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2996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1.181.409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44728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151.076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115.056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-36.020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39256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40.969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494396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86716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387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560351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1.505.247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18382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1.577.198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63.439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360276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438.195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99247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68244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237.115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28.302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26208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466.008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191444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83.921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8165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314.871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12532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68222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245.140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761459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322.948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3826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488.327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322.948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669296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17212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80869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1.258.367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634928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569453"/>
                  </a:ext>
                </a:extLst>
              </a:tr>
              <a:tr h="113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 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493.216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87" marR="7087" marT="70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157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819562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495671E-AC28-4A66-980A-F98E2D51C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796385"/>
              </p:ext>
            </p:extLst>
          </p:nvPr>
        </p:nvGraphicFramePr>
        <p:xfrm>
          <a:off x="556639" y="1997952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769685051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977817818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396586479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188365777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47979157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413690889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340157269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97979596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03849280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513922796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686356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41707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79.998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37.937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1001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44286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28.277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0356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3228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10118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42644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91486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49367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94434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28015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59433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52053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28613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136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11388F-41AD-4B12-83FB-DA6BC350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</a:t>
            </a:r>
            <a:r>
              <a:rPr lang="es-CL" sz="1200" b="1" dirty="0">
                <a:solidFill>
                  <a:prstClr val="black"/>
                </a:solidFill>
              </a:rPr>
              <a:t>$1.830.618 millones</a:t>
            </a:r>
            <a:r>
              <a:rPr lang="es-CL" sz="1200" dirty="0">
                <a:solidFill>
                  <a:prstClr val="black"/>
                </a:solidFill>
              </a:rPr>
              <a:t> más </a:t>
            </a:r>
            <a:r>
              <a:rPr lang="es-CL" sz="1200" b="1" dirty="0">
                <a:solidFill>
                  <a:prstClr val="black"/>
                </a:solidFill>
              </a:rPr>
              <a:t>USD $ 180.991 miles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de la Partida presenta una variación real de 1%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2019, en pesos, a nivel de Subtítulos de gastos, se distribuye en: 67% a Gastos en Personal, 18% para Bienes y Servicios de Consumo, y 8% a Adquisición de Activos Financieros.</a:t>
            </a:r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Marcador de contenido 7">
            <a:extLst>
              <a:ext uri="{FF2B5EF4-FFF2-40B4-BE49-F238E27FC236}">
                <a16:creationId xmlns:a16="http://schemas.microsoft.com/office/drawing/2014/main" id="{A83ABCD8-14C3-4C94-81D5-B6FADDA72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363281"/>
            <a:ext cx="5616623" cy="29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9"/>
            <a:ext cx="7560841" cy="160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4114A29-F5AA-4D20-9C91-151174045D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45468"/>
              </p:ext>
            </p:extLst>
          </p:nvPr>
        </p:nvGraphicFramePr>
        <p:xfrm>
          <a:off x="661869" y="1949669"/>
          <a:ext cx="7886704" cy="2758653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1003816809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739201717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465328746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96243075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488763344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36999648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034726671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835891051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1173107363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677932948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7412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783164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40.125.924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6.182.169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22.737.466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02187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15.746.193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15.792.738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8.963.577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09071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17.500.096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19.335.004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1.834.908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9.315.791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4638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50548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924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33740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85537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097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14723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559.802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36378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99768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318.988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27.594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7830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27100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13952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65325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4.300.716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59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7F436CE-B58A-455C-9322-2679A1740E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43692"/>
              </p:ext>
            </p:extLst>
          </p:nvPr>
        </p:nvGraphicFramePr>
        <p:xfrm>
          <a:off x="496564" y="1685740"/>
          <a:ext cx="8107885" cy="3706411"/>
        </p:xfrm>
        <a:graphic>
          <a:graphicData uri="http://schemas.openxmlformats.org/drawingml/2006/table">
            <a:tbl>
              <a:tblPr/>
              <a:tblGrid>
                <a:gridCol w="725514">
                  <a:extLst>
                    <a:ext uri="{9D8B030D-6E8A-4147-A177-3AD203B41FA5}">
                      <a16:colId xmlns:a16="http://schemas.microsoft.com/office/drawing/2014/main" val="3068697738"/>
                    </a:ext>
                  </a:extLst>
                </a:gridCol>
                <a:gridCol w="268007">
                  <a:extLst>
                    <a:ext uri="{9D8B030D-6E8A-4147-A177-3AD203B41FA5}">
                      <a16:colId xmlns:a16="http://schemas.microsoft.com/office/drawing/2014/main" val="2848428952"/>
                    </a:ext>
                  </a:extLst>
                </a:gridCol>
                <a:gridCol w="268007">
                  <a:extLst>
                    <a:ext uri="{9D8B030D-6E8A-4147-A177-3AD203B41FA5}">
                      <a16:colId xmlns:a16="http://schemas.microsoft.com/office/drawing/2014/main" val="2954238738"/>
                    </a:ext>
                  </a:extLst>
                </a:gridCol>
                <a:gridCol w="2428303">
                  <a:extLst>
                    <a:ext uri="{9D8B030D-6E8A-4147-A177-3AD203B41FA5}">
                      <a16:colId xmlns:a16="http://schemas.microsoft.com/office/drawing/2014/main" val="2226109314"/>
                    </a:ext>
                  </a:extLst>
                </a:gridCol>
                <a:gridCol w="725514">
                  <a:extLst>
                    <a:ext uri="{9D8B030D-6E8A-4147-A177-3AD203B41FA5}">
                      <a16:colId xmlns:a16="http://schemas.microsoft.com/office/drawing/2014/main" val="3403014287"/>
                    </a:ext>
                  </a:extLst>
                </a:gridCol>
                <a:gridCol w="725514">
                  <a:extLst>
                    <a:ext uri="{9D8B030D-6E8A-4147-A177-3AD203B41FA5}">
                      <a16:colId xmlns:a16="http://schemas.microsoft.com/office/drawing/2014/main" val="3649842007"/>
                    </a:ext>
                  </a:extLst>
                </a:gridCol>
                <a:gridCol w="725514">
                  <a:extLst>
                    <a:ext uri="{9D8B030D-6E8A-4147-A177-3AD203B41FA5}">
                      <a16:colId xmlns:a16="http://schemas.microsoft.com/office/drawing/2014/main" val="4071488687"/>
                    </a:ext>
                  </a:extLst>
                </a:gridCol>
                <a:gridCol w="725514">
                  <a:extLst>
                    <a:ext uri="{9D8B030D-6E8A-4147-A177-3AD203B41FA5}">
                      <a16:colId xmlns:a16="http://schemas.microsoft.com/office/drawing/2014/main" val="1950300518"/>
                    </a:ext>
                  </a:extLst>
                </a:gridCol>
                <a:gridCol w="757999">
                  <a:extLst>
                    <a:ext uri="{9D8B030D-6E8A-4147-A177-3AD203B41FA5}">
                      <a16:colId xmlns:a16="http://schemas.microsoft.com/office/drawing/2014/main" val="4060599940"/>
                    </a:ext>
                  </a:extLst>
                </a:gridCol>
                <a:gridCol w="757999">
                  <a:extLst>
                    <a:ext uri="{9D8B030D-6E8A-4147-A177-3AD203B41FA5}">
                      <a16:colId xmlns:a16="http://schemas.microsoft.com/office/drawing/2014/main" val="4272444218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493078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708968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7.145.881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251.322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2.387.994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13372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1.566.327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1.586.526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814.707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05541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404.144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7667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12325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35142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3.653.343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931.703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30023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79735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1.339.268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21512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2.276.721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895.015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67860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95778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2.210.156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828.450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97685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3225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98605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82.379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81197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17077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25009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6709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9778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6785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15268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75587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57043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211.588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483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8012" y="5706836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14D4AA1-FAC9-4774-9D0B-A72B6606FC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783819"/>
              </p:ext>
            </p:extLst>
          </p:nvPr>
        </p:nvGraphicFramePr>
        <p:xfrm>
          <a:off x="611559" y="2073408"/>
          <a:ext cx="7886704" cy="2487865"/>
        </p:xfrm>
        <a:graphic>
          <a:graphicData uri="http://schemas.openxmlformats.org/drawingml/2006/table">
            <a:tbl>
              <a:tblPr/>
              <a:tblGrid>
                <a:gridCol w="705722">
                  <a:extLst>
                    <a:ext uri="{9D8B030D-6E8A-4147-A177-3AD203B41FA5}">
                      <a16:colId xmlns:a16="http://schemas.microsoft.com/office/drawing/2014/main" val="833711287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3125891538"/>
                    </a:ext>
                  </a:extLst>
                </a:gridCol>
                <a:gridCol w="260696">
                  <a:extLst>
                    <a:ext uri="{9D8B030D-6E8A-4147-A177-3AD203B41FA5}">
                      <a16:colId xmlns:a16="http://schemas.microsoft.com/office/drawing/2014/main" val="1097029373"/>
                    </a:ext>
                  </a:extLst>
                </a:gridCol>
                <a:gridCol w="2362060">
                  <a:extLst>
                    <a:ext uri="{9D8B030D-6E8A-4147-A177-3AD203B41FA5}">
                      <a16:colId xmlns:a16="http://schemas.microsoft.com/office/drawing/2014/main" val="278115219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1368436025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496345376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2144638482"/>
                    </a:ext>
                  </a:extLst>
                </a:gridCol>
                <a:gridCol w="705722">
                  <a:extLst>
                    <a:ext uri="{9D8B030D-6E8A-4147-A177-3AD203B41FA5}">
                      <a16:colId xmlns:a16="http://schemas.microsoft.com/office/drawing/2014/main" val="4104576468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3490528624"/>
                    </a:ext>
                  </a:extLst>
                </a:gridCol>
                <a:gridCol w="737321">
                  <a:extLst>
                    <a:ext uri="{9D8B030D-6E8A-4147-A177-3AD203B41FA5}">
                      <a16:colId xmlns:a16="http://schemas.microsoft.com/office/drawing/2014/main" val="4271522118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632349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357911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4.613.964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107.914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2.200.047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6907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2.649.531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2.694.356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1.501.857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55734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1.455.653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585.650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842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32359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35096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08890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0811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374.638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48.553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51444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20662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100.999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3523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0383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242.495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40.039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91066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2696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63.089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693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F145208-4C82-4226-9642-926FA6724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782973"/>
              </p:ext>
            </p:extLst>
          </p:nvPr>
        </p:nvGraphicFramePr>
        <p:xfrm>
          <a:off x="534616" y="2423560"/>
          <a:ext cx="8066783" cy="2487865"/>
        </p:xfrm>
        <a:graphic>
          <a:graphicData uri="http://schemas.openxmlformats.org/drawingml/2006/table">
            <a:tbl>
              <a:tblPr/>
              <a:tblGrid>
                <a:gridCol w="721836">
                  <a:extLst>
                    <a:ext uri="{9D8B030D-6E8A-4147-A177-3AD203B41FA5}">
                      <a16:colId xmlns:a16="http://schemas.microsoft.com/office/drawing/2014/main" val="1096428102"/>
                    </a:ext>
                  </a:extLst>
                </a:gridCol>
                <a:gridCol w="266649">
                  <a:extLst>
                    <a:ext uri="{9D8B030D-6E8A-4147-A177-3AD203B41FA5}">
                      <a16:colId xmlns:a16="http://schemas.microsoft.com/office/drawing/2014/main" val="1472846039"/>
                    </a:ext>
                  </a:extLst>
                </a:gridCol>
                <a:gridCol w="266649">
                  <a:extLst>
                    <a:ext uri="{9D8B030D-6E8A-4147-A177-3AD203B41FA5}">
                      <a16:colId xmlns:a16="http://schemas.microsoft.com/office/drawing/2014/main" val="1252971978"/>
                    </a:ext>
                  </a:extLst>
                </a:gridCol>
                <a:gridCol w="2415993">
                  <a:extLst>
                    <a:ext uri="{9D8B030D-6E8A-4147-A177-3AD203B41FA5}">
                      <a16:colId xmlns:a16="http://schemas.microsoft.com/office/drawing/2014/main" val="2397515606"/>
                    </a:ext>
                  </a:extLst>
                </a:gridCol>
                <a:gridCol w="721836">
                  <a:extLst>
                    <a:ext uri="{9D8B030D-6E8A-4147-A177-3AD203B41FA5}">
                      <a16:colId xmlns:a16="http://schemas.microsoft.com/office/drawing/2014/main" val="1521634510"/>
                    </a:ext>
                  </a:extLst>
                </a:gridCol>
                <a:gridCol w="721836">
                  <a:extLst>
                    <a:ext uri="{9D8B030D-6E8A-4147-A177-3AD203B41FA5}">
                      <a16:colId xmlns:a16="http://schemas.microsoft.com/office/drawing/2014/main" val="2497008669"/>
                    </a:ext>
                  </a:extLst>
                </a:gridCol>
                <a:gridCol w="721836">
                  <a:extLst>
                    <a:ext uri="{9D8B030D-6E8A-4147-A177-3AD203B41FA5}">
                      <a16:colId xmlns:a16="http://schemas.microsoft.com/office/drawing/2014/main" val="3979067277"/>
                    </a:ext>
                  </a:extLst>
                </a:gridCol>
                <a:gridCol w="721836">
                  <a:extLst>
                    <a:ext uri="{9D8B030D-6E8A-4147-A177-3AD203B41FA5}">
                      <a16:colId xmlns:a16="http://schemas.microsoft.com/office/drawing/2014/main" val="421668778"/>
                    </a:ext>
                  </a:extLst>
                </a:gridCol>
                <a:gridCol w="754156">
                  <a:extLst>
                    <a:ext uri="{9D8B030D-6E8A-4147-A177-3AD203B41FA5}">
                      <a16:colId xmlns:a16="http://schemas.microsoft.com/office/drawing/2014/main" val="61215227"/>
                    </a:ext>
                  </a:extLst>
                </a:gridCol>
                <a:gridCol w="754156">
                  <a:extLst>
                    <a:ext uri="{9D8B030D-6E8A-4147-A177-3AD203B41FA5}">
                      <a16:colId xmlns:a16="http://schemas.microsoft.com/office/drawing/2014/main" val="18982337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97064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076099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6.495.974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3.137.351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49486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2.875.854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2.877.034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1.627.836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77156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1.010.890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81182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46274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60104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47640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46121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24120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1.380.606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486.520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2492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11504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605005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202.940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77783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139.979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93.401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07596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170.491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773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286855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88015" y="1144469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044D51-05FE-475D-9898-084010F83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355489"/>
              </p:ext>
            </p:extLst>
          </p:nvPr>
        </p:nvGraphicFramePr>
        <p:xfrm>
          <a:off x="553601" y="1554320"/>
          <a:ext cx="8036798" cy="4404082"/>
        </p:xfrm>
        <a:graphic>
          <a:graphicData uri="http://schemas.openxmlformats.org/drawingml/2006/table">
            <a:tbl>
              <a:tblPr/>
              <a:tblGrid>
                <a:gridCol w="719152">
                  <a:extLst>
                    <a:ext uri="{9D8B030D-6E8A-4147-A177-3AD203B41FA5}">
                      <a16:colId xmlns:a16="http://schemas.microsoft.com/office/drawing/2014/main" val="3935490904"/>
                    </a:ext>
                  </a:extLst>
                </a:gridCol>
                <a:gridCol w="265658">
                  <a:extLst>
                    <a:ext uri="{9D8B030D-6E8A-4147-A177-3AD203B41FA5}">
                      <a16:colId xmlns:a16="http://schemas.microsoft.com/office/drawing/2014/main" val="4232720351"/>
                    </a:ext>
                  </a:extLst>
                </a:gridCol>
                <a:gridCol w="265658">
                  <a:extLst>
                    <a:ext uri="{9D8B030D-6E8A-4147-A177-3AD203B41FA5}">
                      <a16:colId xmlns:a16="http://schemas.microsoft.com/office/drawing/2014/main" val="2528625617"/>
                    </a:ext>
                  </a:extLst>
                </a:gridCol>
                <a:gridCol w="2407016">
                  <a:extLst>
                    <a:ext uri="{9D8B030D-6E8A-4147-A177-3AD203B41FA5}">
                      <a16:colId xmlns:a16="http://schemas.microsoft.com/office/drawing/2014/main" val="3167507254"/>
                    </a:ext>
                  </a:extLst>
                </a:gridCol>
                <a:gridCol w="719152">
                  <a:extLst>
                    <a:ext uri="{9D8B030D-6E8A-4147-A177-3AD203B41FA5}">
                      <a16:colId xmlns:a16="http://schemas.microsoft.com/office/drawing/2014/main" val="2788485768"/>
                    </a:ext>
                  </a:extLst>
                </a:gridCol>
                <a:gridCol w="719152">
                  <a:extLst>
                    <a:ext uri="{9D8B030D-6E8A-4147-A177-3AD203B41FA5}">
                      <a16:colId xmlns:a16="http://schemas.microsoft.com/office/drawing/2014/main" val="3179574325"/>
                    </a:ext>
                  </a:extLst>
                </a:gridCol>
                <a:gridCol w="719152">
                  <a:extLst>
                    <a:ext uri="{9D8B030D-6E8A-4147-A177-3AD203B41FA5}">
                      <a16:colId xmlns:a16="http://schemas.microsoft.com/office/drawing/2014/main" val="3135152538"/>
                    </a:ext>
                  </a:extLst>
                </a:gridCol>
                <a:gridCol w="719152">
                  <a:extLst>
                    <a:ext uri="{9D8B030D-6E8A-4147-A177-3AD203B41FA5}">
                      <a16:colId xmlns:a16="http://schemas.microsoft.com/office/drawing/2014/main" val="2677892167"/>
                    </a:ext>
                  </a:extLst>
                </a:gridCol>
                <a:gridCol w="751353">
                  <a:extLst>
                    <a:ext uri="{9D8B030D-6E8A-4147-A177-3AD203B41FA5}">
                      <a16:colId xmlns:a16="http://schemas.microsoft.com/office/drawing/2014/main" val="511186049"/>
                    </a:ext>
                  </a:extLst>
                </a:gridCol>
                <a:gridCol w="751353">
                  <a:extLst>
                    <a:ext uri="{9D8B030D-6E8A-4147-A177-3AD203B41FA5}">
                      <a16:colId xmlns:a16="http://schemas.microsoft.com/office/drawing/2014/main" val="1103894462"/>
                    </a:ext>
                  </a:extLst>
                </a:gridCol>
              </a:tblGrid>
              <a:tr h="960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004" marR="6004" marT="60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451012"/>
                  </a:ext>
                </a:extLst>
              </a:tr>
              <a:tr h="2941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847062"/>
                  </a:ext>
                </a:extLst>
              </a:tr>
              <a:tr h="1260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312.900.545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4.325.337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188.111.333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039293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112.724.703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113.968.466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1.243.763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67.096.726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620286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27.026.983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11.392.817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120014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749.085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678270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59.590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947757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689.495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589107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1.326.237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1.201.292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959313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1.082.952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1.075.757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043573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9.668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563516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984.173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344785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89.111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89.111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262245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426267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72.520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30.308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21378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95.227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749185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95.227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330776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14.059.060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11.799.482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49333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2.969.950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710.372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564241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11.089.110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473689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591.478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253.905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845091"/>
                  </a:ext>
                </a:extLst>
              </a:tr>
              <a:tr h="178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88.063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40.844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902929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503.415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213.061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583710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11.242.525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4.869.635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930460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474.582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23.076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691352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268.129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81.127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685521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7.976.366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3.758.061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677704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1.399.029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314.792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735114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1.124.419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692.579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857471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98.786.318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60.000.000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307452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519003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201.212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902781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46.592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157520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77.129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46.592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331615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42.328.989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27.643.369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884537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25.176.193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025547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33.864.562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25.176.193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119752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8.464.427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2.467.176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64141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710466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8.390.813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2.393.562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650035"/>
                  </a:ext>
                </a:extLst>
              </a:tr>
              <a:tr h="102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3.058.430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41276"/>
                  </a:ext>
                </a:extLst>
              </a:tr>
              <a:tr h="96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3.081.574 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3.058.430</a:t>
                      </a:r>
                    </a:p>
                  </a:txBody>
                  <a:tcPr marL="6004" marR="6004" marT="6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6004" marR="6004" marT="6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812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3A77F54-2411-4714-A7AA-CBF643438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235630"/>
              </p:ext>
            </p:extLst>
          </p:nvPr>
        </p:nvGraphicFramePr>
        <p:xfrm>
          <a:off x="621189" y="2026386"/>
          <a:ext cx="8021803" cy="3106607"/>
        </p:xfrm>
        <a:graphic>
          <a:graphicData uri="http://schemas.openxmlformats.org/drawingml/2006/table">
            <a:tbl>
              <a:tblPr/>
              <a:tblGrid>
                <a:gridCol w="717811">
                  <a:extLst>
                    <a:ext uri="{9D8B030D-6E8A-4147-A177-3AD203B41FA5}">
                      <a16:colId xmlns:a16="http://schemas.microsoft.com/office/drawing/2014/main" val="603790857"/>
                    </a:ext>
                  </a:extLst>
                </a:gridCol>
                <a:gridCol w="265162">
                  <a:extLst>
                    <a:ext uri="{9D8B030D-6E8A-4147-A177-3AD203B41FA5}">
                      <a16:colId xmlns:a16="http://schemas.microsoft.com/office/drawing/2014/main" val="3712073830"/>
                    </a:ext>
                  </a:extLst>
                </a:gridCol>
                <a:gridCol w="265162">
                  <a:extLst>
                    <a:ext uri="{9D8B030D-6E8A-4147-A177-3AD203B41FA5}">
                      <a16:colId xmlns:a16="http://schemas.microsoft.com/office/drawing/2014/main" val="179399875"/>
                    </a:ext>
                  </a:extLst>
                </a:gridCol>
                <a:gridCol w="2402522">
                  <a:extLst>
                    <a:ext uri="{9D8B030D-6E8A-4147-A177-3AD203B41FA5}">
                      <a16:colId xmlns:a16="http://schemas.microsoft.com/office/drawing/2014/main" val="2393844085"/>
                    </a:ext>
                  </a:extLst>
                </a:gridCol>
                <a:gridCol w="717811">
                  <a:extLst>
                    <a:ext uri="{9D8B030D-6E8A-4147-A177-3AD203B41FA5}">
                      <a16:colId xmlns:a16="http://schemas.microsoft.com/office/drawing/2014/main" val="4210573318"/>
                    </a:ext>
                  </a:extLst>
                </a:gridCol>
                <a:gridCol w="717811">
                  <a:extLst>
                    <a:ext uri="{9D8B030D-6E8A-4147-A177-3AD203B41FA5}">
                      <a16:colId xmlns:a16="http://schemas.microsoft.com/office/drawing/2014/main" val="996626768"/>
                    </a:ext>
                  </a:extLst>
                </a:gridCol>
                <a:gridCol w="717811">
                  <a:extLst>
                    <a:ext uri="{9D8B030D-6E8A-4147-A177-3AD203B41FA5}">
                      <a16:colId xmlns:a16="http://schemas.microsoft.com/office/drawing/2014/main" val="695023009"/>
                    </a:ext>
                  </a:extLst>
                </a:gridCol>
                <a:gridCol w="717811">
                  <a:extLst>
                    <a:ext uri="{9D8B030D-6E8A-4147-A177-3AD203B41FA5}">
                      <a16:colId xmlns:a16="http://schemas.microsoft.com/office/drawing/2014/main" val="2023829389"/>
                    </a:ext>
                  </a:extLst>
                </a:gridCol>
                <a:gridCol w="749951">
                  <a:extLst>
                    <a:ext uri="{9D8B030D-6E8A-4147-A177-3AD203B41FA5}">
                      <a16:colId xmlns:a16="http://schemas.microsoft.com/office/drawing/2014/main" val="2794082658"/>
                    </a:ext>
                  </a:extLst>
                </a:gridCol>
                <a:gridCol w="749951">
                  <a:extLst>
                    <a:ext uri="{9D8B030D-6E8A-4147-A177-3AD203B41FA5}">
                      <a16:colId xmlns:a16="http://schemas.microsoft.com/office/drawing/2014/main" val="278675580"/>
                    </a:ext>
                  </a:extLst>
                </a:gridCol>
              </a:tblGrid>
              <a:tr h="1603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928029"/>
                  </a:ext>
                </a:extLst>
              </a:tr>
              <a:tr h="4910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085393"/>
                  </a:ext>
                </a:extLst>
              </a:tr>
              <a:tr h="2104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3.424.845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530.278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1.192.700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640771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946.709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959.572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473.965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474786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1.362.956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646.136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209881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682303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711969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513471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36213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564978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932095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303992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558.892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1.076.307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70.169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496908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20155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463.477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875.759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412.282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26.180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701817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21.466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24520"/>
                  </a:ext>
                </a:extLst>
              </a:tr>
              <a:tr h="160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48.284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134.428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86.144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956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D675562-611D-4093-BA49-A63E3308E5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939300"/>
              </p:ext>
            </p:extLst>
          </p:nvPr>
        </p:nvGraphicFramePr>
        <p:xfrm>
          <a:off x="539551" y="1904839"/>
          <a:ext cx="7994771" cy="3622904"/>
        </p:xfrm>
        <a:graphic>
          <a:graphicData uri="http://schemas.openxmlformats.org/drawingml/2006/table">
            <a:tbl>
              <a:tblPr/>
              <a:tblGrid>
                <a:gridCol w="715392">
                  <a:extLst>
                    <a:ext uri="{9D8B030D-6E8A-4147-A177-3AD203B41FA5}">
                      <a16:colId xmlns:a16="http://schemas.microsoft.com/office/drawing/2014/main" val="2809525966"/>
                    </a:ext>
                  </a:extLst>
                </a:gridCol>
                <a:gridCol w="264268">
                  <a:extLst>
                    <a:ext uri="{9D8B030D-6E8A-4147-A177-3AD203B41FA5}">
                      <a16:colId xmlns:a16="http://schemas.microsoft.com/office/drawing/2014/main" val="2553341524"/>
                    </a:ext>
                  </a:extLst>
                </a:gridCol>
                <a:gridCol w="264268">
                  <a:extLst>
                    <a:ext uri="{9D8B030D-6E8A-4147-A177-3AD203B41FA5}">
                      <a16:colId xmlns:a16="http://schemas.microsoft.com/office/drawing/2014/main" val="1905112971"/>
                    </a:ext>
                  </a:extLst>
                </a:gridCol>
                <a:gridCol w="2394427">
                  <a:extLst>
                    <a:ext uri="{9D8B030D-6E8A-4147-A177-3AD203B41FA5}">
                      <a16:colId xmlns:a16="http://schemas.microsoft.com/office/drawing/2014/main" val="1848628389"/>
                    </a:ext>
                  </a:extLst>
                </a:gridCol>
                <a:gridCol w="715392">
                  <a:extLst>
                    <a:ext uri="{9D8B030D-6E8A-4147-A177-3AD203B41FA5}">
                      <a16:colId xmlns:a16="http://schemas.microsoft.com/office/drawing/2014/main" val="1903036637"/>
                    </a:ext>
                  </a:extLst>
                </a:gridCol>
                <a:gridCol w="715392">
                  <a:extLst>
                    <a:ext uri="{9D8B030D-6E8A-4147-A177-3AD203B41FA5}">
                      <a16:colId xmlns:a16="http://schemas.microsoft.com/office/drawing/2014/main" val="3059498591"/>
                    </a:ext>
                  </a:extLst>
                </a:gridCol>
                <a:gridCol w="715392">
                  <a:extLst>
                    <a:ext uri="{9D8B030D-6E8A-4147-A177-3AD203B41FA5}">
                      <a16:colId xmlns:a16="http://schemas.microsoft.com/office/drawing/2014/main" val="4166535633"/>
                    </a:ext>
                  </a:extLst>
                </a:gridCol>
                <a:gridCol w="715392">
                  <a:extLst>
                    <a:ext uri="{9D8B030D-6E8A-4147-A177-3AD203B41FA5}">
                      <a16:colId xmlns:a16="http://schemas.microsoft.com/office/drawing/2014/main" val="2665320572"/>
                    </a:ext>
                  </a:extLst>
                </a:gridCol>
                <a:gridCol w="747424">
                  <a:extLst>
                    <a:ext uri="{9D8B030D-6E8A-4147-A177-3AD203B41FA5}">
                      <a16:colId xmlns:a16="http://schemas.microsoft.com/office/drawing/2014/main" val="692555971"/>
                    </a:ext>
                  </a:extLst>
                </a:gridCol>
                <a:gridCol w="747424">
                  <a:extLst>
                    <a:ext uri="{9D8B030D-6E8A-4147-A177-3AD203B41FA5}">
                      <a16:colId xmlns:a16="http://schemas.microsoft.com/office/drawing/2014/main" val="54396391"/>
                    </a:ext>
                  </a:extLst>
                </a:gridCol>
              </a:tblGrid>
              <a:tr h="593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345135"/>
                  </a:ext>
                </a:extLst>
              </a:tr>
              <a:tr h="4388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31951"/>
                  </a:ext>
                </a:extLst>
              </a:tr>
              <a:tr h="1880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14.343.764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1.072.151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8.186.149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732176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9.558.411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9.656.882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5.536.529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106958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2.258.140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870.135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664184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857.223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857.223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811.511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509108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714.886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714.886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695.015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290086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116.496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375666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1.076.591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1.086.527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759.378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312294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102.860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718113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902599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308.583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102.860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336747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309652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472.181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563345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184.337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538726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292.814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302.750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184.337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539550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102.075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82351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539883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54063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77.930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664928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256.647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757807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45186"/>
                  </a:ext>
                </a:extLst>
              </a:tr>
              <a:tr h="1432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154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075" y="1740288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996E954-66C6-4506-8B29-A363646A5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346983"/>
              </p:ext>
            </p:extLst>
          </p:nvPr>
        </p:nvGraphicFramePr>
        <p:xfrm>
          <a:off x="565694" y="2047685"/>
          <a:ext cx="7963577" cy="3300229"/>
        </p:xfrm>
        <a:graphic>
          <a:graphicData uri="http://schemas.openxmlformats.org/drawingml/2006/table">
            <a:tbl>
              <a:tblPr/>
              <a:tblGrid>
                <a:gridCol w="712601">
                  <a:extLst>
                    <a:ext uri="{9D8B030D-6E8A-4147-A177-3AD203B41FA5}">
                      <a16:colId xmlns:a16="http://schemas.microsoft.com/office/drawing/2014/main" val="3672065374"/>
                    </a:ext>
                  </a:extLst>
                </a:gridCol>
                <a:gridCol w="263237">
                  <a:extLst>
                    <a:ext uri="{9D8B030D-6E8A-4147-A177-3AD203B41FA5}">
                      <a16:colId xmlns:a16="http://schemas.microsoft.com/office/drawing/2014/main" val="1363718425"/>
                    </a:ext>
                  </a:extLst>
                </a:gridCol>
                <a:gridCol w="263237">
                  <a:extLst>
                    <a:ext uri="{9D8B030D-6E8A-4147-A177-3AD203B41FA5}">
                      <a16:colId xmlns:a16="http://schemas.microsoft.com/office/drawing/2014/main" val="1493394192"/>
                    </a:ext>
                  </a:extLst>
                </a:gridCol>
                <a:gridCol w="2385082">
                  <a:extLst>
                    <a:ext uri="{9D8B030D-6E8A-4147-A177-3AD203B41FA5}">
                      <a16:colId xmlns:a16="http://schemas.microsoft.com/office/drawing/2014/main" val="2395632415"/>
                    </a:ext>
                  </a:extLst>
                </a:gridCol>
                <a:gridCol w="712601">
                  <a:extLst>
                    <a:ext uri="{9D8B030D-6E8A-4147-A177-3AD203B41FA5}">
                      <a16:colId xmlns:a16="http://schemas.microsoft.com/office/drawing/2014/main" val="1157981534"/>
                    </a:ext>
                  </a:extLst>
                </a:gridCol>
                <a:gridCol w="712601">
                  <a:extLst>
                    <a:ext uri="{9D8B030D-6E8A-4147-A177-3AD203B41FA5}">
                      <a16:colId xmlns:a16="http://schemas.microsoft.com/office/drawing/2014/main" val="1233398841"/>
                    </a:ext>
                  </a:extLst>
                </a:gridCol>
                <a:gridCol w="712601">
                  <a:extLst>
                    <a:ext uri="{9D8B030D-6E8A-4147-A177-3AD203B41FA5}">
                      <a16:colId xmlns:a16="http://schemas.microsoft.com/office/drawing/2014/main" val="1655695021"/>
                    </a:ext>
                  </a:extLst>
                </a:gridCol>
                <a:gridCol w="712601">
                  <a:extLst>
                    <a:ext uri="{9D8B030D-6E8A-4147-A177-3AD203B41FA5}">
                      <a16:colId xmlns:a16="http://schemas.microsoft.com/office/drawing/2014/main" val="54514314"/>
                    </a:ext>
                  </a:extLst>
                </a:gridCol>
                <a:gridCol w="744508">
                  <a:extLst>
                    <a:ext uri="{9D8B030D-6E8A-4147-A177-3AD203B41FA5}">
                      <a16:colId xmlns:a16="http://schemas.microsoft.com/office/drawing/2014/main" val="2451931596"/>
                    </a:ext>
                  </a:extLst>
                </a:gridCol>
                <a:gridCol w="744508">
                  <a:extLst>
                    <a:ext uri="{9D8B030D-6E8A-4147-A177-3AD203B41FA5}">
                      <a16:colId xmlns:a16="http://schemas.microsoft.com/office/drawing/2014/main" val="1714359300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663346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686620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4.778.092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154.209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2.488.884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58364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3.072.403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3.095.995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1.595.073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3225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571.470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281.453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68116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39553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207264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905.850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908.424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724517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20857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121.175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82812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770.698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402.164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169209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768.124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770.698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402.164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52265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332692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1502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74.160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96038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376019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46741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26.368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49694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2220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06582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128.043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341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CEB2D04-1846-4FE6-AD85-FF575F636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01452"/>
              </p:ext>
            </p:extLst>
          </p:nvPr>
        </p:nvGraphicFramePr>
        <p:xfrm>
          <a:off x="830534" y="1499957"/>
          <a:ext cx="7485877" cy="4351328"/>
        </p:xfrm>
        <a:graphic>
          <a:graphicData uri="http://schemas.openxmlformats.org/drawingml/2006/table">
            <a:tbl>
              <a:tblPr/>
              <a:tblGrid>
                <a:gridCol w="669855">
                  <a:extLst>
                    <a:ext uri="{9D8B030D-6E8A-4147-A177-3AD203B41FA5}">
                      <a16:colId xmlns:a16="http://schemas.microsoft.com/office/drawing/2014/main" val="600594180"/>
                    </a:ext>
                  </a:extLst>
                </a:gridCol>
                <a:gridCol w="247446">
                  <a:extLst>
                    <a:ext uri="{9D8B030D-6E8A-4147-A177-3AD203B41FA5}">
                      <a16:colId xmlns:a16="http://schemas.microsoft.com/office/drawing/2014/main" val="986429983"/>
                    </a:ext>
                  </a:extLst>
                </a:gridCol>
                <a:gridCol w="247446">
                  <a:extLst>
                    <a:ext uri="{9D8B030D-6E8A-4147-A177-3AD203B41FA5}">
                      <a16:colId xmlns:a16="http://schemas.microsoft.com/office/drawing/2014/main" val="2155741814"/>
                    </a:ext>
                  </a:extLst>
                </a:gridCol>
                <a:gridCol w="2242014">
                  <a:extLst>
                    <a:ext uri="{9D8B030D-6E8A-4147-A177-3AD203B41FA5}">
                      <a16:colId xmlns:a16="http://schemas.microsoft.com/office/drawing/2014/main" val="3364257423"/>
                    </a:ext>
                  </a:extLst>
                </a:gridCol>
                <a:gridCol w="669855">
                  <a:extLst>
                    <a:ext uri="{9D8B030D-6E8A-4147-A177-3AD203B41FA5}">
                      <a16:colId xmlns:a16="http://schemas.microsoft.com/office/drawing/2014/main" val="612780205"/>
                    </a:ext>
                  </a:extLst>
                </a:gridCol>
                <a:gridCol w="669855">
                  <a:extLst>
                    <a:ext uri="{9D8B030D-6E8A-4147-A177-3AD203B41FA5}">
                      <a16:colId xmlns:a16="http://schemas.microsoft.com/office/drawing/2014/main" val="3828286235"/>
                    </a:ext>
                  </a:extLst>
                </a:gridCol>
                <a:gridCol w="669855">
                  <a:extLst>
                    <a:ext uri="{9D8B030D-6E8A-4147-A177-3AD203B41FA5}">
                      <a16:colId xmlns:a16="http://schemas.microsoft.com/office/drawing/2014/main" val="441046343"/>
                    </a:ext>
                  </a:extLst>
                </a:gridCol>
                <a:gridCol w="669855">
                  <a:extLst>
                    <a:ext uri="{9D8B030D-6E8A-4147-A177-3AD203B41FA5}">
                      <a16:colId xmlns:a16="http://schemas.microsoft.com/office/drawing/2014/main" val="2928286862"/>
                    </a:ext>
                  </a:extLst>
                </a:gridCol>
                <a:gridCol w="699848">
                  <a:extLst>
                    <a:ext uri="{9D8B030D-6E8A-4147-A177-3AD203B41FA5}">
                      <a16:colId xmlns:a16="http://schemas.microsoft.com/office/drawing/2014/main" val="4100066184"/>
                    </a:ext>
                  </a:extLst>
                </a:gridCol>
                <a:gridCol w="699848">
                  <a:extLst>
                    <a:ext uri="{9D8B030D-6E8A-4147-A177-3AD203B41FA5}">
                      <a16:colId xmlns:a16="http://schemas.microsoft.com/office/drawing/2014/main" val="2715117018"/>
                    </a:ext>
                  </a:extLst>
                </a:gridCol>
              </a:tblGrid>
              <a:tr h="1265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560110"/>
                  </a:ext>
                </a:extLst>
              </a:tr>
              <a:tr h="3876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251225"/>
                  </a:ext>
                </a:extLst>
              </a:tr>
              <a:tr h="166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13.628.536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-59.367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8.130.491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7303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688.585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691.928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365.568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03309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1.086.964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1.187.245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100.281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479.891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88532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11.720.606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11.558.578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-162.028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7.123.383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4834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5.525.841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5.313.165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-212.676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4.502.696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18103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228.212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-41.149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187.063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57274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93.298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71.477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-21.821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82280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-15.239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03009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858.240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815.322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815.322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27933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1.453.992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08980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2.859.788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2.768.239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-91.549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2.768.239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15787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6.194.765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6.245.413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2.620.687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7424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134.851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33724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1.137.388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1.184.636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444.837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76925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4.513.652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4.517.052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1.902.972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44692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137.215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835309"/>
                  </a:ext>
                </a:extLst>
              </a:tr>
              <a:tr h="253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39091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05403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67952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38646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198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05034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18.319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03401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99605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125.035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38537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79261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34411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2427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97.139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630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3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8EC1716-27B6-40D7-849B-72342FA8A8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469498"/>
              </p:ext>
            </p:extLst>
          </p:nvPr>
        </p:nvGraphicFramePr>
        <p:xfrm>
          <a:off x="461192" y="2204864"/>
          <a:ext cx="8124034" cy="2623259"/>
        </p:xfrm>
        <a:graphic>
          <a:graphicData uri="http://schemas.openxmlformats.org/drawingml/2006/table">
            <a:tbl>
              <a:tblPr/>
              <a:tblGrid>
                <a:gridCol w="726959">
                  <a:extLst>
                    <a:ext uri="{9D8B030D-6E8A-4147-A177-3AD203B41FA5}">
                      <a16:colId xmlns:a16="http://schemas.microsoft.com/office/drawing/2014/main" val="3296964306"/>
                    </a:ext>
                  </a:extLst>
                </a:gridCol>
                <a:gridCol w="268541">
                  <a:extLst>
                    <a:ext uri="{9D8B030D-6E8A-4147-A177-3AD203B41FA5}">
                      <a16:colId xmlns:a16="http://schemas.microsoft.com/office/drawing/2014/main" val="434758370"/>
                    </a:ext>
                  </a:extLst>
                </a:gridCol>
                <a:gridCol w="268541">
                  <a:extLst>
                    <a:ext uri="{9D8B030D-6E8A-4147-A177-3AD203B41FA5}">
                      <a16:colId xmlns:a16="http://schemas.microsoft.com/office/drawing/2014/main" val="1115831667"/>
                    </a:ext>
                  </a:extLst>
                </a:gridCol>
                <a:gridCol w="2433139">
                  <a:extLst>
                    <a:ext uri="{9D8B030D-6E8A-4147-A177-3AD203B41FA5}">
                      <a16:colId xmlns:a16="http://schemas.microsoft.com/office/drawing/2014/main" val="3831360736"/>
                    </a:ext>
                  </a:extLst>
                </a:gridCol>
                <a:gridCol w="726959">
                  <a:extLst>
                    <a:ext uri="{9D8B030D-6E8A-4147-A177-3AD203B41FA5}">
                      <a16:colId xmlns:a16="http://schemas.microsoft.com/office/drawing/2014/main" val="2955510681"/>
                    </a:ext>
                  </a:extLst>
                </a:gridCol>
                <a:gridCol w="726959">
                  <a:extLst>
                    <a:ext uri="{9D8B030D-6E8A-4147-A177-3AD203B41FA5}">
                      <a16:colId xmlns:a16="http://schemas.microsoft.com/office/drawing/2014/main" val="3659733488"/>
                    </a:ext>
                  </a:extLst>
                </a:gridCol>
                <a:gridCol w="726959">
                  <a:extLst>
                    <a:ext uri="{9D8B030D-6E8A-4147-A177-3AD203B41FA5}">
                      <a16:colId xmlns:a16="http://schemas.microsoft.com/office/drawing/2014/main" val="1615561876"/>
                    </a:ext>
                  </a:extLst>
                </a:gridCol>
                <a:gridCol w="726959">
                  <a:extLst>
                    <a:ext uri="{9D8B030D-6E8A-4147-A177-3AD203B41FA5}">
                      <a16:colId xmlns:a16="http://schemas.microsoft.com/office/drawing/2014/main" val="956282670"/>
                    </a:ext>
                  </a:extLst>
                </a:gridCol>
                <a:gridCol w="759509">
                  <a:extLst>
                    <a:ext uri="{9D8B030D-6E8A-4147-A177-3AD203B41FA5}">
                      <a16:colId xmlns:a16="http://schemas.microsoft.com/office/drawing/2014/main" val="3911814626"/>
                    </a:ext>
                  </a:extLst>
                </a:gridCol>
                <a:gridCol w="759509">
                  <a:extLst>
                    <a:ext uri="{9D8B030D-6E8A-4147-A177-3AD203B41FA5}">
                      <a16:colId xmlns:a16="http://schemas.microsoft.com/office/drawing/2014/main" val="503831538"/>
                    </a:ext>
                  </a:extLst>
                </a:gridCol>
              </a:tblGrid>
              <a:tr h="1353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2" marR="8462" marT="8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332797"/>
                  </a:ext>
                </a:extLst>
              </a:tr>
              <a:tr h="4146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386661"/>
                  </a:ext>
                </a:extLst>
              </a:tr>
              <a:tr h="1777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9.631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17144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19354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58999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45992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5.252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8112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3.116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07072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1.851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4817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-371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248373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954548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2.396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848801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043841"/>
                  </a:ext>
                </a:extLst>
              </a:tr>
              <a:tr h="270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709810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380586"/>
                  </a:ext>
                </a:extLst>
              </a:tr>
              <a:tr h="135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2" marR="8462" marT="8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2" marR="8462" marT="84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973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926B49-ED09-4303-80F8-17658EB6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FEE7F0E-7CCD-4F58-BB99-28BCC733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F6CE07C-E012-43E9-A137-405033FEC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611934"/>
            <a:ext cx="7561872" cy="374441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6AC19933-E87D-413B-8307-D325686F6B43}"/>
              </a:ext>
            </a:extLst>
          </p:cNvPr>
          <p:cNvSpPr/>
          <p:nvPr/>
        </p:nvSpPr>
        <p:spPr>
          <a:xfrm>
            <a:off x="755576" y="1628800"/>
            <a:ext cx="770588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A nivel de Capítulos, el presupuesto 2019, concentra los mayores recursos en las tres ramas de las FF.AA. ( Ejército, Armada y Fuerza Aérea),  y en la Dirección de Aeronáutica Civil. </a:t>
            </a:r>
            <a:endParaRPr lang="es-CL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3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JULIO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233040"/>
              </p:ext>
            </p:extLst>
          </p:nvPr>
        </p:nvGraphicFramePr>
        <p:xfrm>
          <a:off x="683568" y="2004083"/>
          <a:ext cx="7848872" cy="316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025699"/>
              </p:ext>
            </p:extLst>
          </p:nvPr>
        </p:nvGraphicFramePr>
        <p:xfrm>
          <a:off x="755576" y="1989795"/>
          <a:ext cx="7272808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D8F66F-DD07-47AA-AF3F-E8F5C60D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1A3E4292-BDA1-4F84-81AF-2D38AD8BF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0646A50-0D61-4147-9988-EF306A5A2A55}"/>
              </a:ext>
            </a:extLst>
          </p:cNvPr>
          <p:cNvSpPr/>
          <p:nvPr/>
        </p:nvSpPr>
        <p:spPr>
          <a:xfrm>
            <a:off x="838200" y="1257225"/>
            <a:ext cx="7623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 en $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del Ministerio de Defensa). (cifras en miles de $)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endParaRPr lang="es-CL" sz="1200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5FA223C-9D32-4F18-B891-C104A5B37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116104"/>
              </p:ext>
            </p:extLst>
          </p:nvPr>
        </p:nvGraphicFramePr>
        <p:xfrm>
          <a:off x="971600" y="1822584"/>
          <a:ext cx="7200800" cy="4382748"/>
        </p:xfrm>
        <a:graphic>
          <a:graphicData uri="http://schemas.openxmlformats.org/drawingml/2006/table">
            <a:tbl>
              <a:tblPr/>
              <a:tblGrid>
                <a:gridCol w="359133">
                  <a:extLst>
                    <a:ext uri="{9D8B030D-6E8A-4147-A177-3AD203B41FA5}">
                      <a16:colId xmlns:a16="http://schemas.microsoft.com/office/drawing/2014/main" val="2255735091"/>
                    </a:ext>
                  </a:extLst>
                </a:gridCol>
                <a:gridCol w="2557463">
                  <a:extLst>
                    <a:ext uri="{9D8B030D-6E8A-4147-A177-3AD203B41FA5}">
                      <a16:colId xmlns:a16="http://schemas.microsoft.com/office/drawing/2014/main" val="1761653994"/>
                    </a:ext>
                  </a:extLst>
                </a:gridCol>
                <a:gridCol w="943178">
                  <a:extLst>
                    <a:ext uri="{9D8B030D-6E8A-4147-A177-3AD203B41FA5}">
                      <a16:colId xmlns:a16="http://schemas.microsoft.com/office/drawing/2014/main" val="2211791965"/>
                    </a:ext>
                  </a:extLst>
                </a:gridCol>
                <a:gridCol w="899646">
                  <a:extLst>
                    <a:ext uri="{9D8B030D-6E8A-4147-A177-3AD203B41FA5}">
                      <a16:colId xmlns:a16="http://schemas.microsoft.com/office/drawing/2014/main" val="642253847"/>
                    </a:ext>
                  </a:extLst>
                </a:gridCol>
                <a:gridCol w="783563">
                  <a:extLst>
                    <a:ext uri="{9D8B030D-6E8A-4147-A177-3AD203B41FA5}">
                      <a16:colId xmlns:a16="http://schemas.microsoft.com/office/drawing/2014/main" val="1709975155"/>
                    </a:ext>
                  </a:extLst>
                </a:gridCol>
                <a:gridCol w="859743">
                  <a:extLst>
                    <a:ext uri="{9D8B030D-6E8A-4147-A177-3AD203B41FA5}">
                      <a16:colId xmlns:a16="http://schemas.microsoft.com/office/drawing/2014/main" val="2179760397"/>
                    </a:ext>
                  </a:extLst>
                </a:gridCol>
                <a:gridCol w="798074">
                  <a:extLst>
                    <a:ext uri="{9D8B030D-6E8A-4147-A177-3AD203B41FA5}">
                      <a16:colId xmlns:a16="http://schemas.microsoft.com/office/drawing/2014/main" val="4233454421"/>
                    </a:ext>
                  </a:extLst>
                </a:gridCol>
              </a:tblGrid>
              <a:tr h="2888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06590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1.211.978.509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1.228.825.777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16.847.268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695.213.983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56,58%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18366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 Fuerzas Armadas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1.173.500.551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1.189.375.656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15.875.105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674.466.617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56,71%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277004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Ejército*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559.915.875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567.000.891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7.085.016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317.836.861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56,06%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329740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Armada*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386.801.525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392.671.405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5.869.880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228.130.017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58,10%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60547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Aérea*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226.783.151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229.703.360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2.920.209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128.499.739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55,94%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201978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 Soportte Administrativo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14.237.243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965.630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8.079.628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56,75%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941850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FFAA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13.271.613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14.237.243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965.630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8.079.628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44020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 Otros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25.206.345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25.212.878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12.667.738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766642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Gral. Movilización Nacional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6.894.559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6.934.293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2.176.406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033040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Subsecretía de Defensa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4.623.883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4.650.049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2.360.841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187268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13.687.903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13.628.536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-59.367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8.130.491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470957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DEFENSA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177.243.315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180.047.349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2.804.034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94.692.580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398500"/>
                  </a:ext>
                </a:extLst>
              </a:tr>
              <a:tr h="153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71.566.527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72.134.807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568.280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38.635.805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53,56%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241787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71.733.033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72.087.334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354.301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37.620.025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52,19%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118097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33.943.755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35.825.208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1.881.453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18.436.750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51,46%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82135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ORGANISMOS DEPENDIENTES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268.184.176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269.762.277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1.578.101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147.274.817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047255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Territorio Marítimo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69.561.525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69.895.863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334.338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33.357.616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353285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198.622.651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199.866.414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1.243.763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113.917.201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786456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 MILITAR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19.263.047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19.894.022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630.975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8.950.386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418352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5.367.636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5.422.328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2.483.377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432081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4.506.050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4.550.875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2.136.958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403497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6.494.794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6.495.974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3.137.351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300811"/>
                  </a:ext>
                </a:extLst>
              </a:tr>
              <a:tr h="1444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</a:t>
                      </a:r>
                    </a:p>
                  </a:txBody>
                  <a:tcPr marL="9028" marR="9028" marT="90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2.894.567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3.424.845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530.278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1.192.700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687808"/>
                  </a:ext>
                </a:extLst>
              </a:tr>
              <a:tr h="18055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BRUTO PARTIDA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1.676.669.047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1.698.529.425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21.860.378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946.131.766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410335"/>
                  </a:ext>
                </a:extLst>
              </a:tr>
              <a:tr h="18055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TRASNFERENCIAS CONSOLIDABLES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10.770.709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10.544.331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-226.378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9.465.670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83026"/>
                  </a:ext>
                </a:extLst>
              </a:tr>
              <a:tr h="18055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1.665.898.338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1.687.985.094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22.086.756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936.666.096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632058"/>
                  </a:ext>
                </a:extLst>
              </a:tr>
              <a:tr h="1444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DE ESTADO DE OPERACIONES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1.665.898.338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1.687.985.094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22.086.756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936.666.096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283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67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61356" y="5754990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6388" y="1703473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2DAF197-3480-4575-AA27-ED26CF201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020555"/>
              </p:ext>
            </p:extLst>
          </p:nvPr>
        </p:nvGraphicFramePr>
        <p:xfrm>
          <a:off x="457200" y="2057976"/>
          <a:ext cx="7931223" cy="3333750"/>
        </p:xfrm>
        <a:graphic>
          <a:graphicData uri="http://schemas.openxmlformats.org/drawingml/2006/table">
            <a:tbl>
              <a:tblPr/>
              <a:tblGrid>
                <a:gridCol w="847911">
                  <a:extLst>
                    <a:ext uri="{9D8B030D-6E8A-4147-A177-3AD203B41FA5}">
                      <a16:colId xmlns:a16="http://schemas.microsoft.com/office/drawing/2014/main" val="2601051768"/>
                    </a:ext>
                  </a:extLst>
                </a:gridCol>
                <a:gridCol w="2299142">
                  <a:extLst>
                    <a:ext uri="{9D8B030D-6E8A-4147-A177-3AD203B41FA5}">
                      <a16:colId xmlns:a16="http://schemas.microsoft.com/office/drawing/2014/main" val="4156723548"/>
                    </a:ext>
                  </a:extLst>
                </a:gridCol>
                <a:gridCol w="841387">
                  <a:extLst>
                    <a:ext uri="{9D8B030D-6E8A-4147-A177-3AD203B41FA5}">
                      <a16:colId xmlns:a16="http://schemas.microsoft.com/office/drawing/2014/main" val="2535223110"/>
                    </a:ext>
                  </a:extLst>
                </a:gridCol>
                <a:gridCol w="808776">
                  <a:extLst>
                    <a:ext uri="{9D8B030D-6E8A-4147-A177-3AD203B41FA5}">
                      <a16:colId xmlns:a16="http://schemas.microsoft.com/office/drawing/2014/main" val="2549690471"/>
                    </a:ext>
                  </a:extLst>
                </a:gridCol>
                <a:gridCol w="769642">
                  <a:extLst>
                    <a:ext uri="{9D8B030D-6E8A-4147-A177-3AD203B41FA5}">
                      <a16:colId xmlns:a16="http://schemas.microsoft.com/office/drawing/2014/main" val="2388045352"/>
                    </a:ext>
                  </a:extLst>
                </a:gridCol>
                <a:gridCol w="772903">
                  <a:extLst>
                    <a:ext uri="{9D8B030D-6E8A-4147-A177-3AD203B41FA5}">
                      <a16:colId xmlns:a16="http://schemas.microsoft.com/office/drawing/2014/main" val="1753654393"/>
                    </a:ext>
                  </a:extLst>
                </a:gridCol>
                <a:gridCol w="795731">
                  <a:extLst>
                    <a:ext uri="{9D8B030D-6E8A-4147-A177-3AD203B41FA5}">
                      <a16:colId xmlns:a16="http://schemas.microsoft.com/office/drawing/2014/main" val="56418081"/>
                    </a:ext>
                  </a:extLst>
                </a:gridCol>
                <a:gridCol w="795731">
                  <a:extLst>
                    <a:ext uri="{9D8B030D-6E8A-4147-A177-3AD203B41FA5}">
                      <a16:colId xmlns:a16="http://schemas.microsoft.com/office/drawing/2014/main" val="1758231575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877179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8079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1.830.618.161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1.878.431.784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47.813.623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1.043.479.832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7453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1.228.940.973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1.247.732.926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18.791.953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727.442.735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9800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329.235.489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331.072.961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151.280.645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3069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1.476.669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2.215.853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1966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22.981.672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23.044.830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15.185.999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221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12.218.924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0834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3855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25.690.209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8.294.499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4377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142.245.469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8899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10.211.292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1.998.471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6174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1.813.215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2549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43.520.149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28.828.473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3888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8.263.993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33.990.860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25.726.867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33.911.411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6404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208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51113" y="5661248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9EEBF2E-6B52-4A18-9A66-909B7E60F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177876"/>
              </p:ext>
            </p:extLst>
          </p:nvPr>
        </p:nvGraphicFramePr>
        <p:xfrm>
          <a:off x="539552" y="2517440"/>
          <a:ext cx="7848875" cy="2152650"/>
        </p:xfrm>
        <a:graphic>
          <a:graphicData uri="http://schemas.openxmlformats.org/drawingml/2006/table">
            <a:tbl>
              <a:tblPr/>
              <a:tblGrid>
                <a:gridCol w="826847">
                  <a:extLst>
                    <a:ext uri="{9D8B030D-6E8A-4147-A177-3AD203B41FA5}">
                      <a16:colId xmlns:a16="http://schemas.microsoft.com/office/drawing/2014/main" val="3552407848"/>
                    </a:ext>
                  </a:extLst>
                </a:gridCol>
                <a:gridCol w="2209038">
                  <a:extLst>
                    <a:ext uri="{9D8B030D-6E8A-4147-A177-3AD203B41FA5}">
                      <a16:colId xmlns:a16="http://schemas.microsoft.com/office/drawing/2014/main" val="1536483931"/>
                    </a:ext>
                  </a:extLst>
                </a:gridCol>
                <a:gridCol w="826847">
                  <a:extLst>
                    <a:ext uri="{9D8B030D-6E8A-4147-A177-3AD203B41FA5}">
                      <a16:colId xmlns:a16="http://schemas.microsoft.com/office/drawing/2014/main" val="1336832207"/>
                    </a:ext>
                  </a:extLst>
                </a:gridCol>
                <a:gridCol w="826847">
                  <a:extLst>
                    <a:ext uri="{9D8B030D-6E8A-4147-A177-3AD203B41FA5}">
                      <a16:colId xmlns:a16="http://schemas.microsoft.com/office/drawing/2014/main" val="71224734"/>
                    </a:ext>
                  </a:extLst>
                </a:gridCol>
                <a:gridCol w="826847">
                  <a:extLst>
                    <a:ext uri="{9D8B030D-6E8A-4147-A177-3AD203B41FA5}">
                      <a16:colId xmlns:a16="http://schemas.microsoft.com/office/drawing/2014/main" val="193972321"/>
                    </a:ext>
                  </a:extLst>
                </a:gridCol>
                <a:gridCol w="826847">
                  <a:extLst>
                    <a:ext uri="{9D8B030D-6E8A-4147-A177-3AD203B41FA5}">
                      <a16:colId xmlns:a16="http://schemas.microsoft.com/office/drawing/2014/main" val="1503062770"/>
                    </a:ext>
                  </a:extLst>
                </a:gridCol>
                <a:gridCol w="752801">
                  <a:extLst>
                    <a:ext uri="{9D8B030D-6E8A-4147-A177-3AD203B41FA5}">
                      <a16:colId xmlns:a16="http://schemas.microsoft.com/office/drawing/2014/main" val="3305018248"/>
                    </a:ext>
                  </a:extLst>
                </a:gridCol>
                <a:gridCol w="752801">
                  <a:extLst>
                    <a:ext uri="{9D8B030D-6E8A-4147-A177-3AD203B41FA5}">
                      <a16:colId xmlns:a16="http://schemas.microsoft.com/office/drawing/2014/main" val="62371862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352910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9529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228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9484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029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5097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8749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514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843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472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1019" y="583076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4CAFC28-B432-415F-96D6-AEAC8DF7E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138197"/>
              </p:ext>
            </p:extLst>
          </p:nvPr>
        </p:nvGraphicFramePr>
        <p:xfrm>
          <a:off x="639322" y="1967674"/>
          <a:ext cx="7886697" cy="3398929"/>
        </p:xfrm>
        <a:graphic>
          <a:graphicData uri="http://schemas.openxmlformats.org/drawingml/2006/table">
            <a:tbl>
              <a:tblPr/>
              <a:tblGrid>
                <a:gridCol w="749516">
                  <a:extLst>
                    <a:ext uri="{9D8B030D-6E8A-4147-A177-3AD203B41FA5}">
                      <a16:colId xmlns:a16="http://schemas.microsoft.com/office/drawing/2014/main" val="137870556"/>
                    </a:ext>
                  </a:extLst>
                </a:gridCol>
                <a:gridCol w="276873">
                  <a:extLst>
                    <a:ext uri="{9D8B030D-6E8A-4147-A177-3AD203B41FA5}">
                      <a16:colId xmlns:a16="http://schemas.microsoft.com/office/drawing/2014/main" val="377619472"/>
                    </a:ext>
                  </a:extLst>
                </a:gridCol>
                <a:gridCol w="2508641">
                  <a:extLst>
                    <a:ext uri="{9D8B030D-6E8A-4147-A177-3AD203B41FA5}">
                      <a16:colId xmlns:a16="http://schemas.microsoft.com/office/drawing/2014/main" val="650758401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1731252034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184352436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3839252590"/>
                    </a:ext>
                  </a:extLst>
                </a:gridCol>
                <a:gridCol w="749516">
                  <a:extLst>
                    <a:ext uri="{9D8B030D-6E8A-4147-A177-3AD203B41FA5}">
                      <a16:colId xmlns:a16="http://schemas.microsoft.com/office/drawing/2014/main" val="1819524245"/>
                    </a:ext>
                  </a:extLst>
                </a:gridCol>
                <a:gridCol w="682395">
                  <a:extLst>
                    <a:ext uri="{9D8B030D-6E8A-4147-A177-3AD203B41FA5}">
                      <a16:colId xmlns:a16="http://schemas.microsoft.com/office/drawing/2014/main" val="4253036597"/>
                    </a:ext>
                  </a:extLst>
                </a:gridCol>
                <a:gridCol w="671208">
                  <a:extLst>
                    <a:ext uri="{9D8B030D-6E8A-4147-A177-3AD203B41FA5}">
                      <a16:colId xmlns:a16="http://schemas.microsoft.com/office/drawing/2014/main" val="3534324676"/>
                    </a:ext>
                  </a:extLst>
                </a:gridCol>
              </a:tblGrid>
              <a:tr h="14125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342672"/>
                  </a:ext>
                </a:extLst>
              </a:tr>
              <a:tr h="43259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271378"/>
                  </a:ext>
                </a:extLst>
              </a:tr>
              <a:tr h="185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561.257.632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574.470.788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13.213.156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324.850.972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336573"/>
                  </a:ext>
                </a:extLst>
              </a:tr>
              <a:tr h="167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77.216.895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82.819.983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5.603.088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49.316.391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487591"/>
                  </a:ext>
                </a:extLst>
              </a:tr>
              <a:tr h="238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5.377.591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5.432.283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54.692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2.483.377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874352"/>
                  </a:ext>
                </a:extLst>
              </a:tr>
              <a:tr h="229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388.005.608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393.875.488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5.869.880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228.676.086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271225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113.020.676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113.565.118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544.442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33.567.720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13659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74.346.658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80.670.027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6.323.369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46.162.638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10342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227.271.478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230.684.903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3.413.425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129.315.903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2218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33.943.755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40.125.924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6.182.169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22.737.466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450352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6.894.559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7.145.881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251.322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2.387.994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090461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4.506.050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4.613.964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107.914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2.200.047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5199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6.494.794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6.495.974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3.137.351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15434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308.575.208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312.900.545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4.325.337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188.111.333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570013"/>
                  </a:ext>
                </a:extLst>
              </a:tr>
              <a:tr h="30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2.894.567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3.424.845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530.278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337332"/>
                  </a:ext>
                </a:extLst>
              </a:tr>
              <a:tr h="176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13.271.613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14.343.764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1.072.151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8.186.149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363060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4.623.883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4.778.092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154.209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2.488.884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10264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13.687.903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13.628.536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-59.367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8.130.491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315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5060</TotalTime>
  <Words>8447</Words>
  <Application>Microsoft Office PowerPoint</Application>
  <PresentationFormat>Presentación en pantalla (4:3)</PresentationFormat>
  <Paragraphs>5030</Paragraphs>
  <Slides>29</Slides>
  <Notes>19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JULIO 2019 PARTIDA 11: MINISTERIO DE DEFENSA NACIONAL</vt:lpstr>
      <vt:lpstr>EJECUCIÓN ACUMULADA DE GASTOS A JULIO 2019  PARTIDA 11 MINISTERIO DE DEFENSA NACIONAL</vt:lpstr>
      <vt:lpstr>EJECUCIÓN ACUMULADA DE GASTOS A JULIO 2019  PARTIDA 11 MINISTERIO DE DEFENSA NACIONAL</vt:lpstr>
      <vt:lpstr>COMPORTAMIENTO DE LA EJECUCIÓN MENSUAL DE GASTOS A JULIO 2019 PARTIDA 11 MINISTERIO DE DEFENSA NACIONAL</vt:lpstr>
      <vt:lpstr>COMPORTAMIENTO DE LA EJECUCIÓN ACUMULADA DE GASTOS A JULIO 2019  PARTIDA 11 MINISTERIO DE DEFENSA NACIONAL</vt:lpstr>
      <vt:lpstr>EJECUCIÓN ACUMULADA DE GASTOS A JULIO 2019  PARTIDA 11 MINISTERIO DE DEFENSA NACIONAL</vt:lpstr>
      <vt:lpstr>EJECUCIÓN ACUMULADA DE GASTOS A JULIO 2019  PARTIDA 11 MINISTERIO DE DEFENSA NACIONAL</vt:lpstr>
      <vt:lpstr>EJECUCIÓN ACUMULADA DE GASTOS A JULIO 2019  PARTIDA 11 MINISTERIO DE DEFENSA NACIONAL</vt:lpstr>
      <vt:lpstr>EJECUCIÓN ACUMULADA DE GASTOS A JULIO 2019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363</cp:revision>
  <cp:lastPrinted>2019-05-13T15:36:27Z</cp:lastPrinted>
  <dcterms:created xsi:type="dcterms:W3CDTF">2016-06-23T13:38:47Z</dcterms:created>
  <dcterms:modified xsi:type="dcterms:W3CDTF">2019-12-23T21:04:50Z</dcterms:modified>
</cp:coreProperties>
</file>