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30"/>
  </p:notesMasterIdLst>
  <p:handoutMasterIdLst>
    <p:handoutMasterId r:id="rId31"/>
  </p:handoutMasterIdLst>
  <p:sldIdLst>
    <p:sldId id="256" r:id="rId3"/>
    <p:sldId id="314" r:id="rId4"/>
    <p:sldId id="313" r:id="rId5"/>
    <p:sldId id="300" r:id="rId6"/>
    <p:sldId id="264" r:id="rId7"/>
    <p:sldId id="263" r:id="rId8"/>
    <p:sldId id="265" r:id="rId9"/>
    <p:sldId id="268" r:id="rId10"/>
    <p:sldId id="269" r:id="rId11"/>
    <p:sldId id="271" r:id="rId12"/>
    <p:sldId id="273" r:id="rId13"/>
    <p:sldId id="303" r:id="rId14"/>
    <p:sldId id="274" r:id="rId15"/>
    <p:sldId id="315" r:id="rId16"/>
    <p:sldId id="316" r:id="rId17"/>
    <p:sldId id="317" r:id="rId18"/>
    <p:sldId id="276" r:id="rId19"/>
    <p:sldId id="304" r:id="rId20"/>
    <p:sldId id="277" r:id="rId21"/>
    <p:sldId id="278" r:id="rId22"/>
    <p:sldId id="305" r:id="rId23"/>
    <p:sldId id="272" r:id="rId24"/>
    <p:sldId id="280" r:id="rId25"/>
    <p:sldId id="281" r:id="rId26"/>
    <p:sldId id="282" r:id="rId27"/>
    <p:sldId id="302" r:id="rId28"/>
    <p:sldId id="306" r:id="rId29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988" autoAdjust="0"/>
  </p:normalViewPr>
  <p:slideViewPr>
    <p:cSldViewPr>
      <p:cViewPr>
        <p:scale>
          <a:sx n="50" d="100"/>
          <a:sy n="50" d="100"/>
        </p:scale>
        <p:origin x="-228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15/11/2019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14630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15/11/2019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15/11/2019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15/11/2019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15/11/2019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15/11/2019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31540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JULIO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07: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ECONOMÍA, FOMENTO Y TURISMO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</a:t>
            </a:r>
            <a:r>
              <a:rPr lang="es-CL" sz="1200" dirty="0" smtClean="0"/>
              <a:t>agosto</a:t>
            </a:r>
            <a:r>
              <a:rPr lang="es-CL" sz="1200" dirty="0" smtClean="0"/>
              <a:t> </a:t>
            </a:r>
            <a:r>
              <a:rPr lang="es-CL" sz="1200" dirty="0"/>
              <a:t>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xmlns="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6682202" cy="893319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477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02. PROGRAMA 01: SERVICIO NACIONAL DEL CONSUMIDOR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C8188822-E101-4A1B-8DDC-2B3180450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4"/>
            <a:ext cx="8229600" cy="324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01: SUBSECRETARÍA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FFDB30E-1F9A-4E51-88F6-6CF9E3EB0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66900"/>
            <a:ext cx="8229600" cy="2718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03. PROGRAMA 02: FONDO DE ADMINISTRACIÓN PESQUERO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69FF854-B5E5-4C15-9898-ACF42227C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481263"/>
            <a:ext cx="8229600" cy="1649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079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04. PROGRAMA 01: SERVICIO NACIONAL DE PESCA Y ACUICULTURA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55C5D257-0F3A-4436-B3EB-987B02F22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662" y="1543050"/>
            <a:ext cx="8340474" cy="3326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6131DD8-B003-46A5-893B-1E7242CCD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02" y="1654374"/>
            <a:ext cx="8184745" cy="4434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57039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2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145B007-4AC7-4B2C-8956-96836DBEB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388" y="1627684"/>
            <a:ext cx="8114767" cy="43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4407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 …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3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06. PROGRAMA 01: CORPORACIÓN DE FOMENTO DE LA PRODUCCIÓN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09A896E-0858-447F-9EBF-654963D40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2101"/>
            <a:ext cx="8229600" cy="3248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0390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01: INSTITUTO NACIONAL DE ESTADÍSTICAS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DAB41E9-2C40-43F9-BEF9-506ECDA58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719264"/>
            <a:ext cx="8229600" cy="2753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02: PROGRAMA CENSOS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A2B1E31-ADA3-468A-B5F8-2D69E3636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4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009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07. PROGRAMA 08: FISCALÍA NACIONAL ECONÓMICA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4EB1F70-264F-4553-BD4A-316FB6DD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557464"/>
            <a:ext cx="8229600" cy="1516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15634713-0DCB-4B3B-847C-4AFC4D3F89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2978" y="1592507"/>
            <a:ext cx="4086687" cy="2618301"/>
          </a:xfrm>
          <a:prstGeom prst="rect">
            <a:avLst/>
          </a:prstGeom>
        </p:spPr>
      </p:pic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1BC6C46F-CA3F-4B2F-B80B-A27797E20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xmlns="" id="{8C4892A3-AF2C-48E9-84C4-AEE160879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592507"/>
            <a:ext cx="4086688" cy="2618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9407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01: SERVICIO NACIONAL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A9735F2C-AB68-408B-BDD6-DA3D22F48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871663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7247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09. PROGRAMA 03: PROGRAMA DE PROMOCIÓN INTERNACIONAL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89ED83A1-EF2A-4A8A-A1FF-356B0F688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328864"/>
            <a:ext cx="8229600" cy="1914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89925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16. PROGRAMA 01: SERVICIO DE COOPERACIÓN TÉCNICA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BAEE9349-7142-4AD2-A513-0223530A1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1566864"/>
            <a:ext cx="8229600" cy="324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49733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19. PROGRAMA 01: COMITÉ INNOVA CHILE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07327966-E8D5-486A-8FA3-E57703096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76464"/>
            <a:ext cx="8229600" cy="2179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9263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21. PROGRAMA 01: AGENCIA DE PROMOCIÓN DE LA INVERSIÓN EXTRANJERA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95C7DBE5-0B5F-46FF-B819-B9E553B64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252663"/>
            <a:ext cx="8229600" cy="204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25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23. PROGRAMA 01: INSTITUTO NACIONAL DE PROPIEDAD INDUSTRIAL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139E20BA-E3C4-40EF-AAD9-540F87F57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05064"/>
            <a:ext cx="8229600" cy="1780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26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24. PROGRAMA 01: SUBSECRETARÍA DE TURISMO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2EBC8CF-72D2-47FE-A899-F385776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628800"/>
            <a:ext cx="8229600" cy="2710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25. PROGRAMA 01: SUPERINTENDENCIA DE INSOLVENCIA Y REEMPRENDIMIENTO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ECE3D00E-0328-4E97-A756-DC95ECD4A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90701"/>
            <a:ext cx="8085584" cy="280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6D5044B-1995-44F2-BAD7-049A88190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603375"/>
            <a:ext cx="6602413" cy="365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83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14336" y="548680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6" name="3 Marcador de pie de página">
            <a:extLst>
              <a:ext uri="{FF2B5EF4-FFF2-40B4-BE49-F238E27FC236}">
                <a16:creationId xmlns:a16="http://schemas.microsoft.com/office/drawing/2014/main" xmlns="" id="{4A984C97-EB6C-467B-83FF-4C80884FA812}"/>
              </a:ext>
            </a:extLst>
          </p:cNvPr>
          <p:cNvSpPr txBox="1">
            <a:spLocks/>
          </p:cNvSpPr>
          <p:nvPr/>
        </p:nvSpPr>
        <p:spPr>
          <a:xfrm>
            <a:off x="500062" y="6309320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25" y="1608138"/>
            <a:ext cx="6127750" cy="364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07105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MINISTERIO DE ECONOMÍA, FOMENTO Y TURISMO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69B7CAF8-73C7-46B3-8306-CA07C2243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6" y="2119314"/>
            <a:ext cx="8205786" cy="2431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36783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 RESUMEN POR CAPÍTULOS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xmlns="" id="{2291C210-334E-4AD4-BF9B-5F9F4F8CF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4" y="1646734"/>
            <a:ext cx="8253354" cy="435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                                                                                                                    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01: SUBSECRETARÍA DE ECONOMÍA Y EMPRESAS DE MENOR TAMAÑO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xmlns="" id="{020C5F97-02D6-45C8-89AE-7A1C3C139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978" y="1988840"/>
            <a:ext cx="7243661" cy="4260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08: SECRETARÍA EJECUTIVA CONSEJO NACIONAL DE INNOVACIÓN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xmlns="" id="{FE71F0AE-CF78-43E0-9D51-6A8D7D21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62264"/>
            <a:ext cx="8004264" cy="959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9675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39847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07. CAPÍTULO 01. PROGRAMA 11: PROGRAMA INICIATIVA CIENTÍFICA MILLENIUM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xmlns="" id="{8C593EF6-5B45-4299-AFF6-62A42014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00062" y="6309320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224" y="2633664"/>
            <a:ext cx="8229600" cy="1384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4846</TotalTime>
  <Words>778</Words>
  <Application>Microsoft Office PowerPoint</Application>
  <PresentationFormat>Presentación en pantalla (4:3)</PresentationFormat>
  <Paragraphs>107</Paragraphs>
  <Slides>27</Slides>
  <Notes>2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30" baseType="lpstr">
      <vt:lpstr>1_Tema de Office</vt:lpstr>
      <vt:lpstr>Tema de Office</vt:lpstr>
      <vt:lpstr>Imagen de mapa de bits</vt:lpstr>
      <vt:lpstr>EJECUCIÓN ACUMULADA DE GASTOS PRESUPUESTARIOS AL MES DE JULIO DE 2019 PARTIDA 07: MINISTERIO DE ECONOMÍA, FOMENTO Y TURISMO</vt:lpstr>
      <vt:lpstr>EJECUCIÓN ACUMULADA DE GASTOS A JULIO DE 2019  PARTIDA 07 MINISTERIO DE ECONOMÍA, FOMENTO Y TURISMO</vt:lpstr>
      <vt:lpstr>Presentación de PowerPoint</vt:lpstr>
      <vt:lpstr>Presentación de PowerPoint</vt:lpstr>
      <vt:lpstr>EJECUCIÓN ACUMULADA DE GASTOS A JULIO DE 2019  PARTIDA 07 MINISTERIO DE ECONOMÍA, FOMENTO Y TURISMO</vt:lpstr>
      <vt:lpstr>EJECUCIÓN ACUMULADA DE GASTOS A JULIO DE 2019  PARTIDA 07 RESUMEN POR CAPÍTULOS</vt:lpstr>
      <vt:lpstr>EJECUCIÓN ACUMULADA DE GASTOS A JULIO DE 2019  PARTIDA 07. CAPÍTULO 01. PROGRAMA 01: SUBSECRETARÍA DE ECONOMÍA Y EMPRESAS DE MENOR TAMAÑO</vt:lpstr>
      <vt:lpstr>EJECUCIÓN ACUMULADA DE GASTOS A JULIO DE 2019  PARTIDA 07. CAPÍTULO 01. PROGRAMA 08: SECRETARÍA EJECUTIVA CONSEJO NACIONAL DE INNOVACIÓN</vt:lpstr>
      <vt:lpstr>EJECUCIÓN ACUMULADA DE GASTOS A JULIO DE 2019  PARTIDA 07. CAPÍTULO 01. PROGRAMA 11: PROGRAMA INICIATIVA CIENTÍFICA MILLENIUM</vt:lpstr>
      <vt:lpstr>EJECUCIÓN ACUMULADA DE GASTOS A JULIO DE 2019  PARTIDA 07. CAPÍTULO 02. PROGRAMA 01: SERVICIO NACIONAL DEL CONSUMIDOR</vt:lpstr>
      <vt:lpstr>EJECUCIÓN ACUMULADA DE GASTOS A JULIO DE 2019  PARTIDA 07. CAPÍTULO 03. PROGRAMA 01: SUBSECRETARÍA DE PESCA Y ACUICULTURA</vt:lpstr>
      <vt:lpstr>EJECUCIÓN ACUMULADA DE GASTOS A JULIO DE 2019  PARTIDA 07. CAPÍTULO 03. PROGRAMA 02: FONDO DE ADMINISTRACIÓN PESQUERO</vt:lpstr>
      <vt:lpstr>EJECUCIÓN ACUMULADA DE GASTOS A JULIO DE 2019  PARTIDA 07. CAPÍTULO 04. PROGRAMA 01: SERVICIO NACIONAL DE PESCA Y ACUICULTURA</vt:lpstr>
      <vt:lpstr>EJECUCIÓN ACUMULADA DE GASTOS A AGOSTO DE 2019  PARTIDA 07. CAPÍTULO 06. PROGRAMA 01: CORPORACIÓN DE FOMENTO DE LA PRODUCCIÓN</vt:lpstr>
      <vt:lpstr>EJECUCIÓN ACUMULADA DE GASTOS A AGOSTO DE 2019  PARTIDA 07. CAPÍTULO 06. PROGRAMA 01: CORPORACIÓN DE FOMENTO DE LA PRODUCCIÓN</vt:lpstr>
      <vt:lpstr>EJECUCIÓN ACUMULADA DE GASTOS A AGOSTO DE 2019  PARTIDA 07. CAPÍTULO 06. PROGRAMA 01: CORPORACIÓN DE FOMENTO DE LA PRODUCCIÓN</vt:lpstr>
      <vt:lpstr>EJECUCIÓN ACUMULADA DE GASTOS A JULIO DE 2019  PARTIDA 07. CAPÍTULO 07. PROGRAMA 01: INSTITUTO NACIONAL DE ESTADÍSTICAS</vt:lpstr>
      <vt:lpstr>EJECUCIÓN ACUMULADA DE GASTOS A JULIO DE 2019  PARTIDA 07. CAPÍTULO 07. PROGRAMA 02: PROGRAMA CENSOS</vt:lpstr>
      <vt:lpstr>EJECUCIÓN ACUMULADA DE GASTOS A JULIO DE 2019  PARTIDA 07. CAPÍTULO 07. PROGRAMA 08: FISCALÍA NACIONAL ECONÓMICA</vt:lpstr>
      <vt:lpstr>EJECUCIÓN ACUMULADA DE GASTOS A JULIO DE 2019  PARTIDA 07. CAPÍTULO 09. PROGRAMA 01: SERVICIO NACIONAL DE TURISMO</vt:lpstr>
      <vt:lpstr>EJECUCIÓN ACUMULADA DE GASTOS A JULIO DE 2019  PARTIDA 07. CAPÍTULO 09. PROGRAMA 03: PROGRAMA DE PROMOCIÓN INTERNACIONAL</vt:lpstr>
      <vt:lpstr>EJECUCIÓN ACUMULADA DE GASTOS A JULIO DE 2019  PARTIDA 07. CAPÍTULO 16. PROGRAMA 01: SERVICIO DE COOPERACIÓN TÉCNICA</vt:lpstr>
      <vt:lpstr>EJECUCIÓN ACUMULADA DE GASTOS A JULIO DE 2019  PARTIDA 07. CAPÍTULO 19. PROGRAMA 01: COMITÉ INNOVA CHILE</vt:lpstr>
      <vt:lpstr>EJECUCIÓN ACUMULADA DE GASTOS A JULIO DE 2019  PARTIDA 07. CAPÍTULO 21. PROGRAMA 01: AGENCIA DE PROMOCIÓN DE LA INVERSIÓN EXTRANJERA</vt:lpstr>
      <vt:lpstr>EJECUCIÓN ACUMULADA DE GASTOS A JULIO DE 2019  PARTIDA 07. CAPÍTULO 23. PROGRAMA 01: INSTITUTO NACIONAL DE PROPIEDAD INDUSTRIAL</vt:lpstr>
      <vt:lpstr>EJECUCIÓN ACUMULADA DE GASTOS A JULIO DE 2019  PARTIDA 07. CAPÍTULO 24. PROGRAMA 01: SUBSECRETARÍA DE TURISMO</vt:lpstr>
      <vt:lpstr>EJECUCIÓN ACUMULADA DE GASTOS A JULIO DE 2019  PARTIDA 07. CAPÍTULO 25. PROGRAMA 01: SUPERINTENDENCIA DE INSOLVENCIA Y REEMPRENDIMIENTO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Kaina Pino</cp:lastModifiedBy>
  <cp:revision>339</cp:revision>
  <cp:lastPrinted>2019-10-14T18:23:01Z</cp:lastPrinted>
  <dcterms:created xsi:type="dcterms:W3CDTF">2016-06-23T13:38:47Z</dcterms:created>
  <dcterms:modified xsi:type="dcterms:W3CDTF">2019-11-15T19:25:54Z</dcterms:modified>
</cp:coreProperties>
</file>