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309" r:id="rId9"/>
    <p:sldId id="314" r:id="rId10"/>
    <p:sldId id="315" r:id="rId11"/>
    <p:sldId id="313" r:id="rId12"/>
    <p:sldId id="312" r:id="rId13"/>
    <p:sldId id="316" r:id="rId14"/>
    <p:sldId id="317" r:id="rId15"/>
    <p:sldId id="264" r:id="rId16"/>
    <p:sldId id="307" r:id="rId17"/>
    <p:sldId id="263" r:id="rId18"/>
    <p:sldId id="265" r:id="rId19"/>
    <p:sldId id="300" r:id="rId20"/>
    <p:sldId id="301" r:id="rId21"/>
    <p:sldId id="302" r:id="rId22"/>
    <p:sldId id="303" r:id="rId23"/>
    <p:sldId id="304" r:id="rId2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5" autoAdjust="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5" name="Picture 15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69" y="1746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462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2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486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510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3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534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546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58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462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856924"/>
            <a:ext cx="7302004" cy="2375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6" y="1726663"/>
            <a:ext cx="84105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" y="1772816"/>
            <a:ext cx="80486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37312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86" y="1940124"/>
            <a:ext cx="74580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15719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87" y="1661994"/>
            <a:ext cx="741045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653136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263661"/>
              </p:ext>
            </p:extLst>
          </p:nvPr>
        </p:nvGraphicFramePr>
        <p:xfrm>
          <a:off x="405026" y="1647428"/>
          <a:ext cx="8210798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" name="Hoja de cálculo" r:id="rId3" imgW="7429590" imgH="2933569" progId="Excel.Sheet.8">
                  <p:embed/>
                </p:oleObj>
              </mc:Choice>
              <mc:Fallback>
                <p:oleObj name="Hoja de cálculo" r:id="rId3" imgW="7429590" imgH="293356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6" y="1647428"/>
                        <a:ext cx="8210798" cy="293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1620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pic>
        <p:nvPicPr>
          <p:cNvPr id="27753" name="Picture 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49" y="1746777"/>
            <a:ext cx="79152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36001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pic>
        <p:nvPicPr>
          <p:cNvPr id="31769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226"/>
            <a:ext cx="753427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porcentajes de gasto, del presupuesto 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4F4C2356-FB06-498A-B7E3-AF884CC3F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47543"/>
            <a:ext cx="5832648" cy="376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090134AD-061A-401F-AF83-E7466CFA6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264695" cy="369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4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porcentajes de gasto, del presupuesto en miles de dólares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91F21970-CB2E-4581-ADA5-84BDF10B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988839"/>
            <a:ext cx="5100606" cy="37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0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5472608" cy="3058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15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17745"/>
            <a:ext cx="5328592" cy="3203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22" y="2056873"/>
            <a:ext cx="5454334" cy="3047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21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5636501" cy="338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450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11" y="1794362"/>
            <a:ext cx="7748786" cy="2354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493</Words>
  <Application>Microsoft Office PowerPoint</Application>
  <PresentationFormat>Presentación en pantalla (4:3)</PresentationFormat>
  <Paragraphs>67</Paragraphs>
  <Slides>17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</vt:lpstr>
      <vt:lpstr>EJECUCIÓN ACUMULADA DE GASTOS PRESUPUESTARIOS AL MES DE JULIO DE 2019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164</cp:revision>
  <cp:lastPrinted>2016-07-04T14:42:46Z</cp:lastPrinted>
  <dcterms:created xsi:type="dcterms:W3CDTF">2016-06-23T13:38:47Z</dcterms:created>
  <dcterms:modified xsi:type="dcterms:W3CDTF">2019-11-13T14:16:33Z</dcterms:modified>
</cp:coreProperties>
</file>