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306" r:id="rId4"/>
    <p:sldId id="305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1" r:id="rId28"/>
    <p:sldId id="292" r:id="rId29"/>
    <p:sldId id="293" r:id="rId30"/>
    <p:sldId id="297" r:id="rId31"/>
    <p:sldId id="303" r:id="rId32"/>
    <p:sldId id="307" r:id="rId33"/>
    <p:sldId id="295" r:id="rId34"/>
    <p:sldId id="296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7" autoAdjust="0"/>
    <p:restoredTop sz="94660"/>
  </p:normalViewPr>
  <p:slideViewPr>
    <p:cSldViewPr>
      <p:cViewPr>
        <p:scale>
          <a:sx n="40" d="100"/>
          <a:sy n="40" d="100"/>
        </p:scale>
        <p:origin x="-492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/>
              <a:t>EJECUCIÓN ACUMULADA DE GASTOS PRESUPUESTARIOS </a:t>
            </a:r>
            <a:br>
              <a:rPr lang="es-CL" sz="2400" b="1" dirty="0"/>
            </a:br>
            <a:r>
              <a:rPr lang="es-CL" sz="2400" b="1" dirty="0"/>
              <a:t>AL MES DE </a:t>
            </a:r>
            <a:r>
              <a:rPr lang="es-CL" sz="2400" b="1" dirty="0" smtClean="0"/>
              <a:t>JULIO </a:t>
            </a:r>
            <a:r>
              <a:rPr lang="es-CL" sz="2400" b="1" dirty="0"/>
              <a:t>DE 2019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agosto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01: SUBSECRETARÍA DE DESARROLLO REGIONAL Y ADMINISTRATIVO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972635"/>
            <a:ext cx="7470032" cy="4295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02: FORTALECIMIENTO DE LA GESTIÓN SUBNACIONAL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928814"/>
            <a:ext cx="8201488" cy="260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05, CAPÍTULO 05, PROGRAMA 03: PROGRAMA DE DESARROLLO LOCAL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59" y="1700808"/>
            <a:ext cx="8273951" cy="3918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21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     	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917512"/>
            <a:ext cx="7326016" cy="4386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6F1FAF6E-8EA0-4E03-8785-DFED477B560E}"/>
              </a:ext>
            </a:extLst>
          </p:cNvPr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29" y="1915892"/>
            <a:ext cx="8161966" cy="4190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06: PROGRAMAS DE CONVERGENCIA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32" y="1700808"/>
            <a:ext cx="7287461" cy="4457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935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07, PROGRAMA 01: AGENCIA NACIONAL DE INTELIGENCIA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91" y="2157413"/>
            <a:ext cx="8229600" cy="2212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01: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PREVENCIÓN DEL DELITO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21" y="1916832"/>
            <a:ext cx="8229600" cy="360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CENTROS REGIONALES DE ATENCIÓN Y ORIENTACIÓN A VÍCTIMAS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309814"/>
            <a:ext cx="8210799" cy="2106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736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SERV. NACIONAL PARA PREVENCIÓN Y REHABIL. CONSUMO DE DROGAS Y ALCOHOL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4" y="1940124"/>
            <a:ext cx="8229601" cy="3273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9D984E42-74A2-4DCC-B587-C8E0C8BC1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182" y="2163969"/>
            <a:ext cx="4085652" cy="253006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12B4D417-A39F-4751-B6B4-C9562E8E8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9" y="2163969"/>
            <a:ext cx="4085652" cy="253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66" y="1700808"/>
            <a:ext cx="8210799" cy="3633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0C419A5E-28AB-4771-AE11-85610DF8C026}"/>
              </a:ext>
            </a:extLst>
          </p:cNvPr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7B5DBC4F-610A-413E-8ECC-417BEB6BCAFE}"/>
              </a:ext>
            </a:extLst>
          </p:cNvPr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2662239"/>
            <a:ext cx="8210799" cy="1320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02: RED DE CONECTIVIDAD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481263"/>
            <a:ext cx="8201488" cy="164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03: FONDO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2557464"/>
            <a:ext cx="8210799" cy="1513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04: BOMBEROS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795463"/>
            <a:ext cx="8229600" cy="284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690954"/>
            <a:ext cx="8210800" cy="456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481263"/>
            <a:ext cx="8210800" cy="164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32, PROGRAMA 01: HOSPITAL DE CARABINEROS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557463"/>
            <a:ext cx="8229600" cy="151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33, PROGRAMA 01: POLICÍA DE INVESTIGACIONES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731052"/>
            <a:ext cx="8220199" cy="3104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1814513"/>
            <a:ext cx="7524750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75" y="1673225"/>
            <a:ext cx="5780088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5175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MENSUAL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774" y="2078038"/>
            <a:ext cx="6205921" cy="3655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919" y="1844824"/>
            <a:ext cx="6687632" cy="3868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4693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01: GASTOS DE FUNCIONAMIENTO GOBIERNOS REGIONALES</a:t>
            </a: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492896"/>
            <a:ext cx="4171530" cy="241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198" y="2543729"/>
            <a:ext cx="4100724" cy="2367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02 Y 03: INVERSIÓN REGIONAL</a:t>
            </a: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086" y="2149791"/>
            <a:ext cx="4077049" cy="240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114949"/>
            <a:ext cx="4105399" cy="2374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2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679575"/>
            <a:ext cx="6096000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100264"/>
            <a:ext cx="8229600" cy="2474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657967"/>
            <a:ext cx="8256603" cy="40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02, PROGRAMA 01: SERVICIO DE GOBIERNO INTERIOR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28" y="1700808"/>
            <a:ext cx="8277472" cy="3534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EB79CBAC-0C7C-4DD9-8F81-219D50B237FB}"/>
              </a:ext>
            </a:extLst>
          </p:cNvPr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02, PROGRAMA 01: SERVICIO DE GOBIERNO INTERIOR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CB23C511-9738-4792-98D0-C7BD16810442}"/>
              </a:ext>
            </a:extLst>
          </p:cNvPr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2586038"/>
            <a:ext cx="8210799" cy="1463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04, PROGRAMA 01: OFICINA NACIONAL DE EMERGENCIA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46" y="1700808"/>
            <a:ext cx="8168589" cy="324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4273</TotalTime>
  <Words>805</Words>
  <Application>Microsoft Office PowerPoint</Application>
  <PresentationFormat>Presentación en pantalla (4:3)</PresentationFormat>
  <Paragraphs>126</Paragraphs>
  <Slides>33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6" baseType="lpstr">
      <vt:lpstr>1_Tema de Office</vt:lpstr>
      <vt:lpstr>Tema de Office</vt:lpstr>
      <vt:lpstr>Imagen de mapa de bits</vt:lpstr>
      <vt:lpstr>EJECUCIÓN ACUMULADA DE GASTOS PRESUPUESTARIOS  AL MES DE JULIO DE 2019 PARTIDA 05: MINISTERIO DEL INTERIOR Y SEGURIDAD PÚBLICA</vt:lpstr>
      <vt:lpstr>DISTRIBUCIÓN POR SUBTÍTULO DE GASTO Y CÁPITULO MINISTERIO DEL INTERIOR Y SEGURIDAD PÚBLICA</vt:lpstr>
      <vt:lpstr>COMPORTAMIENTO DE LA EJECUCIÓN ACUMULADA DE GASTOS A JULIO MINISTERIO DEL INTERIOR Y SEGURIDAD PÚBLICA</vt:lpstr>
      <vt:lpstr>COMPORTAMIENTO DE LA EJECUCIÓN ACUMULADA DE GASTOS A JULIO PARTIDA 05 MINISTERIO DEL INTERIOR Y SEGURIDAD PÚBLICA</vt:lpstr>
      <vt:lpstr>EJECUCIÓN ACUMULADA DE GASTOS A JULIO DE 2019 MINISTERIO DEL INTERIOR Y SEGURIDAD PÚBLICA</vt:lpstr>
      <vt:lpstr>EJECUCIÓN ACUMULADA DE GASTOS A JULIO DE 2019 PARTIDA 05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251</cp:revision>
  <cp:lastPrinted>2017-06-20T21:34:02Z</cp:lastPrinted>
  <dcterms:created xsi:type="dcterms:W3CDTF">2016-06-23T13:38:47Z</dcterms:created>
  <dcterms:modified xsi:type="dcterms:W3CDTF">2019-11-15T15:15:55Z</dcterms:modified>
</cp:coreProperties>
</file>