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0" r:id="rId6"/>
    <p:sldId id="301" r:id="rId7"/>
    <p:sldId id="299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, abril de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Ministerio Público</a:t>
            </a:r>
            <a:r>
              <a:rPr lang="es-CL" sz="1600" dirty="0">
                <a:latin typeface="+mn-lt"/>
              </a:rPr>
              <a:t> presentó recursos vigentes por $195.010 millones. Se da cuenta de los recursos para el funcionamiento de la Fiscalía Nacional, 18 Fiscalías Regionales, 132 Fiscalías Locales y 11 Oficinas de Atención de Público (en total son 161 dependencias a lo largo del país). Además, se financia una dotación de 3.787 personas (666 fiscales y 3.121 funcionarios), la </a:t>
            </a:r>
            <a:r>
              <a:rPr lang="es-CL" sz="1600" dirty="0"/>
              <a:t>Atención de Víctimas y Testigos,</a:t>
            </a:r>
            <a:r>
              <a:rPr lang="es-CL" sz="1600" dirty="0">
                <a:latin typeface="+mn-lt"/>
              </a:rPr>
              <a:t> las leyes de fortalecimiento del Ministerio Público, de e</a:t>
            </a:r>
            <a:r>
              <a:rPr lang="es-CL" sz="1600" dirty="0"/>
              <a:t>ntrevistas grabadas en video</a:t>
            </a:r>
            <a:r>
              <a:rPr lang="es-CL" sz="1600" dirty="0">
                <a:latin typeface="+mn-lt"/>
              </a:rPr>
              <a:t>, y de la creación de la </a:t>
            </a:r>
            <a:r>
              <a:rPr lang="es-CL" sz="1600" dirty="0"/>
              <a:t>región de Ñuble. La ejecución presupuestaria alcanzó un 14%.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/>
              <a:t>Iniciativas de inversión</a:t>
            </a:r>
            <a:r>
              <a:rPr lang="es-ES" sz="1600" dirty="0"/>
              <a:t>, con recursos aprobados por $9.193 millones, para </a:t>
            </a:r>
            <a:r>
              <a:rPr lang="es-CL" sz="1600" dirty="0"/>
              <a:t>26 proyectos de arrastre del servicio, </a:t>
            </a:r>
            <a:r>
              <a:rPr lang="es-ES" sz="1600" dirty="0"/>
              <a:t>ejecutaron un 0%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con $47 millones autorizados, contiene recursos para financiar estudios de postgrado para fiscales y funcionarios del Ministerio Público, sobre todo en materias de persecución penal y economía de la justicia. </a:t>
            </a:r>
            <a:r>
              <a:rPr lang="es-ES" sz="1600" dirty="0"/>
              <a:t>se observó un 0% de gasto.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381789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89EE4EA-4D17-4F93-84B1-82878C7E4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772817"/>
            <a:ext cx="612068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98D05BB-5EAE-4C0F-B9B4-631F44D5B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988840"/>
            <a:ext cx="640871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65FE3B0-693D-48A3-96DA-A8011CEA4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91" y="1757453"/>
            <a:ext cx="8182575" cy="380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311</Words>
  <Application>Microsoft Office PowerPoint</Application>
  <PresentationFormat>Presentación en pantalla (4:3)</PresentationFormat>
  <Paragraphs>24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FEBRERO DE 2019 PARTIDA 23: MINISTERIO PÚBLICO</vt:lpstr>
      <vt:lpstr>EJECUCIÓN PRESUPUESTARIA DE GASTOS ACUMULADA AL MES DE FEBRERO DE 2019  MINISTERIO PÚBLICO</vt:lpstr>
      <vt:lpstr>EJECUCIÓN PRESUPUESTARIA DE GASTOS ACUMULADA AL MES DE FEBRERO DE 2019  MINISTERIO PÚBLICO</vt:lpstr>
      <vt:lpstr>Presentación de PowerPoint</vt:lpstr>
      <vt:lpstr>Presentación de PowerPoint</vt:lpstr>
      <vt:lpstr>EJECUCIÓN PRESUPUESTARIA DE GASTOS ACUMULADA AL MES DE FEBRERO DE 2019  MINISTERIO PÚBLICO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200</cp:revision>
  <cp:lastPrinted>2016-10-11T11:56:42Z</cp:lastPrinted>
  <dcterms:created xsi:type="dcterms:W3CDTF">2016-06-23T13:38:47Z</dcterms:created>
  <dcterms:modified xsi:type="dcterms:W3CDTF">2019-05-30T20:56:34Z</dcterms:modified>
</cp:coreProperties>
</file>