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30-05-2019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30-05-2019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30-05-2019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30-05-2019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30-05-2019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30-05-2019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, abril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$195.010 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14%.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0% 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0% 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89EE4EA-4D17-4F93-84B1-82878C7E4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772817"/>
            <a:ext cx="6120680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8D05BB-5EAE-4C0F-B9B4-631F44D5B8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988840"/>
            <a:ext cx="6408712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65FE3B0-693D-48A3-96DA-A8011CEA48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91" y="1757453"/>
            <a:ext cx="8182575" cy="380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311</Words>
  <Application>Microsoft Office PowerPoint</Application>
  <PresentationFormat>Presentación en pantalla (4:3)</PresentationFormat>
  <Paragraphs>24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AL MES DE FEBRERO DE 2019 PARTIDA 23: MINISTERIO PÚBLICO</vt:lpstr>
      <vt:lpstr>EJECUCIÓN PRESUPUESTARIA DE GASTOS ACUMULADA AL MES DE FEBRERO DE 2019  MINISTERIO PÚBLICO</vt:lpstr>
      <vt:lpstr>EJECUCIÓN PRESUPUESTARIA DE GASTOS ACUMULADA AL MES DE FEBRERO DE 2019  MINISTERIO PÚBLICO</vt:lpstr>
      <vt:lpstr>Presentación de PowerPoint</vt:lpstr>
      <vt:lpstr>Presentación de PowerPoint</vt:lpstr>
      <vt:lpstr>EJECUCIÓN PRESUPUESTARIA DE GASTOS ACUMULADA AL MES DE FEBRERO DE 2019  MINISTERIO PÚBLICO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200</cp:revision>
  <cp:lastPrinted>2016-10-11T11:56:42Z</cp:lastPrinted>
  <dcterms:created xsi:type="dcterms:W3CDTF">2016-06-23T13:38:47Z</dcterms:created>
  <dcterms:modified xsi:type="dcterms:W3CDTF">2019-05-30T20:56:34Z</dcterms:modified>
</cp:coreProperties>
</file>