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264" r:id="rId4"/>
    <p:sldId id="263" r:id="rId5"/>
    <p:sldId id="265" r:id="rId6"/>
    <p:sldId id="267" r:id="rId7"/>
    <p:sldId id="301" r:id="rId8"/>
    <p:sldId id="302" r:id="rId9"/>
    <p:sldId id="303" r:id="rId10"/>
    <p:sldId id="268" r:id="rId11"/>
    <p:sldId id="310" r:id="rId12"/>
    <p:sldId id="311" r:id="rId13"/>
    <p:sldId id="309" r:id="rId14"/>
    <p:sldId id="306" r:id="rId15"/>
    <p:sldId id="312" r:id="rId16"/>
    <p:sldId id="307" r:id="rId17"/>
    <p:sldId id="271" r:id="rId18"/>
    <p:sldId id="273" r:id="rId19"/>
    <p:sldId id="274" r:id="rId20"/>
    <p:sldId id="276" r:id="rId21"/>
    <p:sldId id="275" r:id="rId2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26" y="10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16925590"/>
              </p:ext>
            </p:extLst>
          </p:nvPr>
        </p:nvGraphicFramePr>
        <p:xfrm>
          <a:off x="5519167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167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8741" y="1199592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114DEC8-4043-446D-9461-BC230AAF55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835" y="1614950"/>
            <a:ext cx="7471006" cy="4663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6319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E77DB7F-A00C-459B-9CC4-ED134271FB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002557"/>
            <a:ext cx="7416824" cy="2710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31305" y="1412776"/>
            <a:ext cx="777686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C8FE4F9-FB0D-4D70-8C52-65BEDC478A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253" y="2432837"/>
            <a:ext cx="8125072" cy="184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F3693C2-A1C3-4846-B37C-55831D515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040" y="2062503"/>
            <a:ext cx="8070404" cy="2910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45D1685-782E-40D9-B8C9-A2154C979D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794" y="1924954"/>
            <a:ext cx="8142412" cy="3008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581128"/>
            <a:ext cx="8212023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1282" y="1266140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7E1DEB5-3719-4DFF-B960-2D77CF9D37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489" y="1721480"/>
            <a:ext cx="7989266" cy="266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501008"/>
            <a:ext cx="796036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DICIEMBRE 2019 de Fondo FRP en millones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B890D0A-9222-4E9F-BFAE-2B141C6CC2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522" y="1874132"/>
            <a:ext cx="5532956" cy="1325398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2109D543-5F31-462C-96AA-F5D164952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975" y="3830107"/>
            <a:ext cx="7704857" cy="1874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DICIEMBRE 2019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3429000"/>
            <a:ext cx="7817594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AC4CB51-C90B-450A-A503-C4BEC050C7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248" y="2028823"/>
            <a:ext cx="4479479" cy="119006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1700A27-FB90-4BEB-98F2-9ABD8C3482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165" y="3811487"/>
            <a:ext cx="8133283" cy="2340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6399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5838" y="1484783"/>
            <a:ext cx="7969985" cy="3778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3" y="4136050"/>
            <a:ext cx="783451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2EF0A6F-4C61-400C-BCDC-5F359CAFDF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77" y="1798073"/>
            <a:ext cx="8061274" cy="166091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9516B0C-4D7C-49EE-929F-A1DED076DC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177" y="4427516"/>
            <a:ext cx="8061274" cy="1832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017" y="61737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99395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6CF2276-6D80-49BC-9208-6CEA5B11BC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96" y="1853886"/>
            <a:ext cx="8013576" cy="417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4130494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340768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6" y="6470147"/>
            <a:ext cx="734481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4365104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7BC1E6B-F9C5-44F7-85B5-61B481776A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285" y="1676479"/>
            <a:ext cx="8136904" cy="2389224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4A2A4776-2295-4235-AA77-856C2B068C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22" y="4603713"/>
            <a:ext cx="8190110" cy="182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628" y="603879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86104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Fondo en millones de $ (información trimestral)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52322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3BD645C-0AC8-446F-BCAC-46EC9BF9FB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2063966"/>
            <a:ext cx="4680521" cy="1368256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75653C7F-0425-4A2B-8117-749EDBE4B2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872" y="4283028"/>
            <a:ext cx="7932256" cy="1678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83568" y="3418823"/>
            <a:ext cx="800323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34076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4006987"/>
            <a:ext cx="79821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683568" y="5862463"/>
            <a:ext cx="777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8EB8990-15A7-45E3-AFA6-01F3C15A89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65" y="1631609"/>
            <a:ext cx="8221135" cy="1725954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1BD455DF-DD5E-4345-931D-BAABBB251C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119" y="4273210"/>
            <a:ext cx="8167936" cy="154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149" y="6071657"/>
            <a:ext cx="8229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1244417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07B486A-2D01-4C04-8F50-0CB276A9D9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889" y="1773624"/>
            <a:ext cx="8262118" cy="3960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76243"/>
            <a:ext cx="81679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8" y="1297098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28E7BF4-AE3F-4D30-BF4C-2478EEC2A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538" y="1679611"/>
            <a:ext cx="8292444" cy="459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572" y="6356350"/>
            <a:ext cx="821856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1053" y="126106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DB1EA40-D27D-47BB-90F4-680075B81F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764" y="1628262"/>
            <a:ext cx="8164526" cy="465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2" y="617378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6002" y="12869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1766614-B281-4071-8BC9-E9FD4ECECF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002" y="1892025"/>
            <a:ext cx="8196232" cy="399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4374" y="6339511"/>
            <a:ext cx="81933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374" y="1243696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0493A46-2388-4176-8F37-60631797A6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354" y="1772182"/>
            <a:ext cx="8282426" cy="3886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7543" y="1244013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0379946-8EC5-4162-8112-AA9F41152B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669975"/>
            <a:ext cx="7651966" cy="4437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4437</TotalTime>
  <Words>983</Words>
  <Application>Microsoft Office PowerPoint</Application>
  <PresentationFormat>Presentación en pantalla (4:3)</PresentationFormat>
  <Paragraphs>90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7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DICIEMBRE DE 2019 PARTIDA 50: TESORO PÚBLICO</vt:lpstr>
      <vt:lpstr>EJECUCIÓN ACUMULADA DE GASTOS A DICIEMBRE DE 2019  PARTIDA 50 TESORO PÚBLICO</vt:lpstr>
      <vt:lpstr>EJECUCIÓN ACUMULADA DE GASTOS A DICIEMBRE DE 2019  PARTIDA 50 RESUMEN POR CAPÍTULOS</vt:lpstr>
      <vt:lpstr>EJECUCIÓN ACUMULADA DE GASTOS A DICIEMBRE DE 2019  PARTIDA 50. CAPÍTULO 01. PROGRAMA 02:  SUBSIDIOS</vt:lpstr>
      <vt:lpstr>EJECUCIÓN ACUMULADA DE GASTOS A DICIEMBRE DE 2019  PARTIDA 50. CAPÍTULO 01. PROGRAMA 03:  OPERACIONES COMPLEMENTARIAS</vt:lpstr>
      <vt:lpstr>EJECUCIÓN ACUMULADA DE GASTOS A DICIEMBRE DE 2019  PARTIDA 50. CAPÍTULO 01. PROGRAMA 03:  OPERACIONES COMPLEMENTARIAS</vt:lpstr>
      <vt:lpstr>EJECUCIÓN ACUMULADA DE GASTOS A DICIEMBRE DE 2019  PARTIDA 50. CAPÍTULO 01. PROGRAMA 03:  OPERACIONES COMPLEMENTARIAS</vt:lpstr>
      <vt:lpstr>EJECUCIÓN ACUMULADA DE GASTOS A DICIEMBRE DE 2019  PARTIDA 50. CAPÍTULO 01. PROGRAMA 03:  OPERACIONES COMPLEMENTARIAS</vt:lpstr>
      <vt:lpstr>EJECUCIÓN ACUMULADA DE GASTOS A DICIEMBRE DE 2019  PARTIDA 50. CAPÍTULO 01. PROGRAMA 04:  SERVICIO DE LA DEUDA PÚBLICA</vt:lpstr>
      <vt:lpstr>EJECUCIÓN ACUMULADA DE GASTOS A DICIEMBRE DE 2019  PARTIDA 50. CAPÍTULO 01. PROGRAMA 04:  SERVICIO DE LA DEUDA PÚBLICA</vt:lpstr>
      <vt:lpstr>EJECUCIÓN ACUMULADA DE GASTOS A DICIEMBRE DE 2019  PARTIDA 50. CAPÍTULO 01. PROGRAMA 04:  SERVICIO DE LA DEUDA PÚBLICA</vt:lpstr>
      <vt:lpstr>EJECUCIÓN ACUMULADA DE GASTOS A DICIEMBRE DE 2019  PARTIDA 50. CAPÍTULO 01. PROGRAMA 04:  SERVICIO DE LA DEUDA PÚBLICA</vt:lpstr>
      <vt:lpstr>EJECUCIÓN ACUMULADA DE GASTOS A DICIEMBRE DE 2019  PARTIDA 50. CAPÍTULO 01. PROGRAMA 05:  APORTE FISCAL LIBRE</vt:lpstr>
      <vt:lpstr>EJECUCIÓN ACUMULADA DE GASTOS A DICIEMBRE DE 2019  PARTIDA 50. CAPÍTULO 01. PROGRAMA 05:  APORTE FISCAL LIBRE</vt:lpstr>
      <vt:lpstr>EJECUCIÓN ACUMULADA DE GASTOS A DICIEMBRE DE 2019  PARTIDA 50. CAPÍTULO 01. PROGRAMA 05:  APORTE FISCAL LIBRE</vt:lpstr>
      <vt:lpstr>EJECUCIÓN ACUMULADA DE GASTOS A DICIEMBRE DE 2019  PARTIDA 50. CAPÍTULO 01. PROGRAMA 06:  FONDO DE RESERVA DE PENSIONES</vt:lpstr>
      <vt:lpstr>EJECUCIÓN ACUMULADA DE GASTOS A DICIEMBRE DE 2019  PARTIDA 50. CAPÍTULO 01. PROGRAMA 07:  FONDO DE ESTABILIZACIÓN ECONÓMICA Y SOCIAL</vt:lpstr>
      <vt:lpstr>EJECUCIÓN ACUMULADA DE GASTOS A DICIEMBRE DE 2019  PARTIDA 50. CAPÍTULO 01. PROGRAMA 08:  FONDO PARA LA EDUCACIÓN</vt:lpstr>
      <vt:lpstr>EJECUCIÓN ACUMULADA DE GASTOS A DICIEMBRE DE 2019  PARTIDA 50. CAPÍTULO 01. PROGRAMA 09:  FONDO DE APOYO REGIONAL</vt:lpstr>
      <vt:lpstr>EJECUCIÓN ACUMULADA DE GASTOS A DICIEMBRE DE 2019  PARTIDA 50. CAPÍTULO 01. PROGRAMA 10:  FONDO PARA DIAGNÓSTICOS Y TRATAMIENTOS DE ALTO COSTO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311</cp:revision>
  <cp:lastPrinted>2019-10-22T12:56:39Z</cp:lastPrinted>
  <dcterms:created xsi:type="dcterms:W3CDTF">2016-06-23T13:38:47Z</dcterms:created>
  <dcterms:modified xsi:type="dcterms:W3CDTF">2020-04-08T01:22:02Z</dcterms:modified>
</cp:coreProperties>
</file>