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4"/>
  </p:notesMasterIdLst>
  <p:handoutMasterIdLst>
    <p:handoutMasterId r:id="rId15"/>
  </p:handoutMasterIdLst>
  <p:sldIdLst>
    <p:sldId id="256" r:id="rId3"/>
    <p:sldId id="309" r:id="rId4"/>
    <p:sldId id="300" r:id="rId5"/>
    <p:sldId id="299" r:id="rId6"/>
    <p:sldId id="264" r:id="rId7"/>
    <p:sldId id="263" r:id="rId8"/>
    <p:sldId id="265" r:id="rId9"/>
    <p:sldId id="310" r:id="rId10"/>
    <p:sldId id="267" r:id="rId11"/>
    <p:sldId id="268" r:id="rId12"/>
    <p:sldId id="271" r:id="rId13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90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07-04-2020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07-04-2020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9854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07-04-2020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07-04-2020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07-04-2020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07-04-2020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07-04-2020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07-04-2020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07-04-2020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07-04-2020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07-04-2020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07-04-2020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07-04-2020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07-04-2020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07-04-2020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07-04-2020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07-04-2020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07-04-2020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07-04-2020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07-04-2020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07-04-2020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07-04-2020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07-04-2020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07-04-2020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07-04-2020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91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07-04-2020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529292713"/>
              </p:ext>
            </p:extLst>
          </p:nvPr>
        </p:nvGraphicFramePr>
        <p:xfrm>
          <a:off x="5436096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5940152" y="44624"/>
            <a:ext cx="30963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218BA53C-194C-44CF-9C28-34C937B4A94D}"/>
              </a:ext>
            </a:extLst>
          </p:cNvPr>
          <p:cNvSpPr/>
          <p:nvPr userDrawn="1"/>
        </p:nvSpPr>
        <p:spPr>
          <a:xfrm>
            <a:off x="457200" y="6411954"/>
            <a:ext cx="8229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DICIEMBRE 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27:</a:t>
            </a:r>
            <a:br>
              <a:rPr lang="es-CL" sz="24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LA MUJER Y LA EQUIDAD DE GÉNERO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marzo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|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14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8965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06B2F522-69D1-4789-A377-D29A3D006900}"/>
              </a:ext>
            </a:extLst>
          </p:cNvPr>
          <p:cNvSpPr/>
          <p:nvPr/>
        </p:nvSpPr>
        <p:spPr>
          <a:xfrm>
            <a:off x="149338" y="6237312"/>
            <a:ext cx="5790813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65658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02. PROGRAMA 02:  MUJER Y TRABAJO 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6C4862AE-2BB1-405A-A9BE-A850515254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402" y="1988840"/>
            <a:ext cx="8230313" cy="2280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6601" y="1415738"/>
            <a:ext cx="8149223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66601" y="548680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02. PROGRAMA 03:  PREVENCION Y ATENCION DE VIOLENCIA CONTRA LAS MUJERES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55CEDB6-B386-4728-B2A5-A07272302D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002" y="2204864"/>
            <a:ext cx="8210798" cy="2362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40768"/>
            <a:ext cx="8229600" cy="52565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65658" y="53365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D6E22065-130C-4419-B329-D43D9130B4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929" y="1973425"/>
            <a:ext cx="4105297" cy="2463687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F1BC4DC9-13A9-46F4-82BD-39E02295F8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1775" y="1973425"/>
            <a:ext cx="4115831" cy="2463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091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5657" y="533651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E7C32AF6-9734-478D-BC84-78AEFFCD87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1621379"/>
            <a:ext cx="7200799" cy="3615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760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5657" y="548680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B594487-FFC4-45EA-9AA3-14A5E62360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1612234"/>
            <a:ext cx="7344816" cy="3633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651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6754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65658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0718E9B6-CE83-4F31-A806-DB5B4A98C0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605" y="2132856"/>
            <a:ext cx="8136904" cy="1930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6754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65658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RESUMEN POR CAPÍTULOS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4D85EECB-DB7C-4F92-91D3-13B3551034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946" y="2276872"/>
            <a:ext cx="8210798" cy="1447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6754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5658" y="548680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01. PROGRAMA 01:  SUBSECRETARÍA DE LA MUJER Y LA EQUIDAD DE GÉNERO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E81419EA-270F-4D6B-A799-76FAB165D7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658" y="2214108"/>
            <a:ext cx="8210798" cy="2429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6754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5658" y="67179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02: SERVICIO NACIONAL DE LA MUJER Y LA EQUIDAD DE GÉNERO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D519346D-BEE1-42D3-8DBB-822D1E9A2C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658" y="2140573"/>
            <a:ext cx="8210798" cy="1971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71371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65658" y="548680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02. PROGRAMA 01:  SERVICIO NACIONAL DE LA MUJER Y LA EQUIDAD DE GÉNERO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E114558-6DAD-4DF4-A36E-ED5FFCE9EA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658" y="1966353"/>
            <a:ext cx="8191398" cy="390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2965</TotalTime>
  <Words>313</Words>
  <Application>Microsoft Office PowerPoint</Application>
  <PresentationFormat>Presentación en pantalla (4:3)</PresentationFormat>
  <Paragraphs>34</Paragraphs>
  <Slides>11</Slides>
  <Notes>2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8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DICIEMBRE DE 2019 PARTIDA 27: MINISTERIO DE LA MUJER Y LA EQUIDAD DE GÉNERO</vt:lpstr>
      <vt:lpstr>EJECUCIÓN ACUMULADA DE GASTOS A DICIEMBRE DE 2019  PARTIDA 27 MINISTERIO DE LA MUJER Y EQUIDAD DE GÉNERO</vt:lpstr>
      <vt:lpstr>Presentación de PowerPoint</vt:lpstr>
      <vt:lpstr>Presentación de PowerPoint</vt:lpstr>
      <vt:lpstr>EJECUCIÓN ACUMULADA DE GASTOS A DICIEMBRE DE 2019  PARTIDA 27 MINISTERIO DE LA MUJER Y EQUIDAD DE GÉNERO</vt:lpstr>
      <vt:lpstr>EJECUCIÓN ACUMULADA DE GASTOS A DICIEMBRE DE 2019  PARTIDA 27 RESUMEN POR CAPÍTULOS</vt:lpstr>
      <vt:lpstr>EJECUCIÓN ACUMULADA DE GASTOS A DICIEMBRE DE 2019  PARTIDA 27. CAPÍTULO 01. PROGRAMA 01:  SUBSECRETARÍA DE LA MUJER Y LA EQUIDAD DE GÉNERO</vt:lpstr>
      <vt:lpstr>EJECUCIÓN ACUMULADA DE GASTOS A DICIEMBRE DE 2019  PARTIDA 27. CAPÍTULO 02: SERVICIO NACIONAL DE LA MUJER Y LA EQUIDAD DE GÉNERO</vt:lpstr>
      <vt:lpstr>EJECUCIÓN ACUMULADA DE GASTOS A DICIEMBRE DE 2019  PARTIDA 27. CAPÍTULO 02. PROGRAMA 01:  SERVICIO NACIONAL DE LA MUJER Y LA EQUIDAD DE GÉNERO</vt:lpstr>
      <vt:lpstr>EJECUCIÓN ACUMULADA DE GASTOS A DICIEMBRE DE 2019  PARTIDA 27. CAPÍTULO 02. PROGRAMA 02:  MUJER Y TRABAJO </vt:lpstr>
      <vt:lpstr>EJECUCIÓN ACUMULADA DE GASTOS A DICIEMBRE DE 2019  PARTIDA 27. CAPÍTULO 02. PROGRAMA 03:  PREVENCION Y ATENCION DE VIOLENCIA CONTRA LAS MUJERES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221</cp:revision>
  <cp:lastPrinted>2019-10-06T20:09:36Z</cp:lastPrinted>
  <dcterms:created xsi:type="dcterms:W3CDTF">2016-06-23T13:38:47Z</dcterms:created>
  <dcterms:modified xsi:type="dcterms:W3CDTF">2020-04-08T00:41:32Z</dcterms:modified>
</cp:coreProperties>
</file>