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0" r:id="rId5"/>
    <p:sldId id="299" r:id="rId6"/>
    <p:sldId id="264" r:id="rId7"/>
    <p:sldId id="263" r:id="rId8"/>
    <p:sldId id="265" r:id="rId9"/>
    <p:sldId id="310" r:id="rId10"/>
    <p:sldId id="267" r:id="rId11"/>
    <p:sldId id="268" r:id="rId12"/>
    <p:sldId id="271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C4862AE-2BB1-405A-A9BE-A85051525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402" y="1988840"/>
            <a:ext cx="8230313" cy="228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1415738"/>
            <a:ext cx="814922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6601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5CEDB6-B386-4728-B2A5-A07272302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2204864"/>
            <a:ext cx="8210798" cy="236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E22065-130C-4419-B329-D43D9130B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9" y="1973425"/>
            <a:ext cx="4105297" cy="24636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1BC4DC9-13A9-46F4-82BD-39E02295F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3365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7C32AF6-9734-478D-BC84-78AEFFCD8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21379"/>
            <a:ext cx="7200799" cy="36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594487-FFC4-45EA-9AA3-14A5E6236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612234"/>
            <a:ext cx="7344816" cy="36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718E9B6-CE83-4F31-A806-DB5B4A98C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05" y="2132856"/>
            <a:ext cx="8136904" cy="19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D85EECB-DB7C-4F92-91D3-13B355103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946" y="2276872"/>
            <a:ext cx="8210798" cy="144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81419EA-270F-4D6B-A799-76FAB165D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58" y="2214108"/>
            <a:ext cx="8210798" cy="242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6717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02: SERVICIO NACIONAL DE LA MUJER Y LA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519346D-BEE1-42D3-8DBB-822D1E9A2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58" y="2140573"/>
            <a:ext cx="8210798" cy="197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13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E114558-6DAD-4DF4-A36E-ED5FFCE9E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8" y="1966353"/>
            <a:ext cx="8191398" cy="39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313</Words>
  <Application>Microsoft Office PowerPoint</Application>
  <PresentationFormat>Presentación en pantalla (4:3)</PresentationFormat>
  <Paragraphs>34</Paragraphs>
  <Slides>11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27: MINISTERIO DE LA MUJER Y LA EQUIDAD DE GÉNERO</vt:lpstr>
      <vt:lpstr>EJECUCIÓN ACUMULADA DE GASTOS A DICIEMBRE DE 2019  PARTIDA 27 MINISTERIO DE LA MUJER Y EQUIDAD DE GÉNERO</vt:lpstr>
      <vt:lpstr>Presentación de PowerPoint</vt:lpstr>
      <vt:lpstr>Presentación de PowerPoint</vt:lpstr>
      <vt:lpstr>EJECUCIÓN ACUMULADA DE GASTOS A DICIEMBRE DE 2019  PARTIDA 27 MINISTERIO DE LA MUJER Y EQUIDAD DE GÉNERO</vt:lpstr>
      <vt:lpstr>EJECUCIÓN ACUMULADA DE GASTOS A DICIEMBRE DE 2019  PARTIDA 27 RESUMEN POR CAPÍTULOS</vt:lpstr>
      <vt:lpstr>EJECUCIÓN ACUMULADA DE GASTOS A DICIEMBRE DE 2019  PARTIDA 27. CAPÍTULO 01. PROGRAMA 01:  SUBSECRETARÍA DE LA MUJER Y LA EQUIDAD DE GÉNERO</vt:lpstr>
      <vt:lpstr>EJECUCIÓN ACUMULADA DE GASTOS A DICIEMBRE DE 2019  PARTIDA 27. CAPÍTULO 02: SERVICIO NACIONAL DE LA MUJER Y LA EQUIDAD DE GÉNERO</vt:lpstr>
      <vt:lpstr>EJECUCIÓN ACUMULADA DE GASTOS A DICIEMBRE DE 2019  PARTIDA 27. CAPÍTULO 02. PROGRAMA 01:  SERVICIO NACIONAL DE LA MUJER Y LA EQUIDAD DE GÉNERO</vt:lpstr>
      <vt:lpstr>EJECUCIÓN ACUMULADA DE GASTOS A DICIEMBRE DE 2019  PARTIDA 27. CAPÍTULO 02. PROGRAMA 02:  MUJER Y TRABAJO </vt:lpstr>
      <vt:lpstr>EJECUCIÓN ACUMULADA DE GASTOS A DICIEMBRE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221</cp:revision>
  <cp:lastPrinted>2019-10-06T20:09:36Z</cp:lastPrinted>
  <dcterms:created xsi:type="dcterms:W3CDTF">2016-06-23T13:38:47Z</dcterms:created>
  <dcterms:modified xsi:type="dcterms:W3CDTF">2020-04-08T00:41:32Z</dcterms:modified>
</cp:coreProperties>
</file>