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6017413717992161"/>
          <c:w val="1"/>
          <c:h val="0.45123426163469244"/>
        </c:manualLayout>
      </c:layout>
      <c:pie3DChart>
        <c:varyColors val="1"/>
        <c:ser>
          <c:idx val="0"/>
          <c:order val="0"/>
          <c:tx>
            <c:strRef>
              <c:f>'Partida 24'!$D$62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511-4004-9D0B-6E1C7373397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511-4004-9D0B-6E1C7373397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511-4004-9D0B-6E1C7373397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B511-4004-9D0B-6E1C7373397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B511-4004-9D0B-6E1C7373397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24'!$C$63:$C$67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24'!$D$63:$D$67</c:f>
              <c:numCache>
                <c:formatCode>#,##0</c:formatCode>
                <c:ptCount val="5"/>
                <c:pt idx="0">
                  <c:v>38222770</c:v>
                </c:pt>
                <c:pt idx="1">
                  <c:v>12954548</c:v>
                </c:pt>
                <c:pt idx="2">
                  <c:v>66108843</c:v>
                </c:pt>
                <c:pt idx="3">
                  <c:v>8356598</c:v>
                </c:pt>
                <c:pt idx="4">
                  <c:v>2940129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511-4004-9D0B-6E1C7373397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95499744245849"/>
          <c:y val="0.73746107426948704"/>
          <c:w val="0.27358763783940671"/>
          <c:h val="0.219339731901419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Capítulo</a:t>
            </a:r>
            <a:endParaRPr lang="es-CL" sz="1400">
              <a:effectLst/>
            </a:endParaRPr>
          </a:p>
        </c:rich>
      </c:tx>
      <c:layout>
        <c:manualLayout>
          <c:xMode val="edge"/>
          <c:yMode val="edge"/>
          <c:x val="0.21501558398950132"/>
          <c:y val="4.927836132484999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24'!$L$62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24'!$K$63:$K$66</c:f>
              <c:strCache>
                <c:ptCount val="4"/>
                <c:pt idx="0">
                  <c:v>SUB.DE ENERGÍA</c:v>
                </c:pt>
                <c:pt idx="1">
                  <c:v>CNE</c:v>
                </c:pt>
                <c:pt idx="2">
                  <c:v>CCHEN</c:v>
                </c:pt>
                <c:pt idx="3">
                  <c:v>SEC</c:v>
                </c:pt>
              </c:strCache>
            </c:strRef>
          </c:cat>
          <c:val>
            <c:numRef>
              <c:f>'Partida 24'!$L$63:$L$66</c:f>
              <c:numCache>
                <c:formatCode>#,##0</c:formatCode>
                <c:ptCount val="4"/>
                <c:pt idx="0">
                  <c:v>96249358</c:v>
                </c:pt>
                <c:pt idx="1">
                  <c:v>6721524</c:v>
                </c:pt>
                <c:pt idx="2">
                  <c:v>11797484</c:v>
                </c:pt>
                <c:pt idx="3">
                  <c:v>13814522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A6-488F-BD05-86CAC2339EE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94985344"/>
        <c:axId val="195236992"/>
      </c:barChart>
      <c:catAx>
        <c:axId val="194985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5236992"/>
        <c:crosses val="autoZero"/>
        <c:auto val="1"/>
        <c:lblAlgn val="ctr"/>
        <c:lblOffset val="100"/>
        <c:noMultiLvlLbl val="0"/>
      </c:catAx>
      <c:valAx>
        <c:axId val="19523699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194985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289E8D-92A4-4606-893C-178F29EF2895}" type="datetimeFigureOut">
              <a:rPr lang="es-CL" smtClean="0"/>
              <a:t>13-04-2020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1C52B-3277-4D3D-9DD1-11587E4F537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6006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7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13-04-2020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8864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13-04-2020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4825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13-04-2020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100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13-04-2020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432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13-04-2020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6534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13-04-2020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2820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13-04-2020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8809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13-04-2020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4318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13-04-2020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8109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13-04-2020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7820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13-04-2020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3790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13-04-2020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1815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CF623-1EDC-494F-AB7D-93895875864B}" type="datetimeFigureOut">
              <a:rPr lang="es-CL" smtClean="0"/>
              <a:t>13-04-2020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1010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DICIEMBRE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24:</a:t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ENERGÍA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>
                <a:solidFill>
                  <a:prstClr val="black"/>
                </a:solidFill>
              </a:rPr>
              <a:t>Valparaíso, marzo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>
              <a:solidFill>
                <a:prstClr val="white"/>
              </a:solidFill>
            </a:endParaRPr>
          </a:p>
        </p:txBody>
      </p:sp>
      <p:pic>
        <p:nvPicPr>
          <p:cNvPr id="8230" name="Picture 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43" y="548680"/>
            <a:ext cx="5893374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2926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6290" y="4437112"/>
            <a:ext cx="8210798" cy="30572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15551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ENERGIZACIÓN RURAL Y SOCIAL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AB8A092-0DD2-4C36-82CB-019C272E44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290" y="1765282"/>
            <a:ext cx="8210798" cy="2656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337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3" y="4935712"/>
            <a:ext cx="8157593" cy="289924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265963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DE ACCIÓN DE EFICIENCIA ENERGÉTICA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8F6CE42-38BB-45E9-8748-5399B2A569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3" y="1685043"/>
            <a:ext cx="8157593" cy="3292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487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2362" y="4491131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12776"/>
            <a:ext cx="791040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834D4B8-7D71-41E7-A859-06EF9BAF4A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821921"/>
            <a:ext cx="8118102" cy="2669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005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4448" y="5648865"/>
            <a:ext cx="8190687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4067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 ENERGÍA NUCLEAR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D195A4C-CFA3-4D66-A814-DD35D32FB8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448" y="1724002"/>
            <a:ext cx="8190687" cy="392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2881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792734"/>
            <a:ext cx="8064896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573712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33723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SUPERINTENDENCIA DE ELECTRICIDAD Y COMBUSTIBLES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7076EBE-66E2-4E0F-973F-8E2AB086F7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7" y="1940958"/>
            <a:ext cx="8064896" cy="2841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178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944195"/>
            <a:ext cx="7011278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F5A9BC23-2D27-4636-8105-11CA1CE501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7909678"/>
              </p:ext>
            </p:extLst>
          </p:nvPr>
        </p:nvGraphicFramePr>
        <p:xfrm>
          <a:off x="1403648" y="1772816"/>
          <a:ext cx="6291198" cy="38423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2242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5578102"/>
            <a:ext cx="6795254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B1D6CABC-2701-463D-8BB1-882D6AA341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9191020"/>
              </p:ext>
            </p:extLst>
          </p:nvPr>
        </p:nvGraphicFramePr>
        <p:xfrm>
          <a:off x="1187624" y="1700808"/>
          <a:ext cx="6408712" cy="3464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810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46973" y="5208517"/>
            <a:ext cx="7011278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4DE6858-5EBA-4877-950C-8892959603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5" y="1654910"/>
            <a:ext cx="7250054" cy="3548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937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0464" y="5303863"/>
            <a:ext cx="7011278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7B209C7-2A59-4845-AFB4-6BE0514670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456" y="1718157"/>
            <a:ext cx="7155294" cy="3548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348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9444" y="4471108"/>
            <a:ext cx="8072996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8"/>
            <a:ext cx="6989463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E567541-194A-4DEE-9199-5DC313A4DF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444" y="1834119"/>
            <a:ext cx="8184494" cy="263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063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8" y="4117328"/>
            <a:ext cx="8176517" cy="26826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0058" y="1484784"/>
            <a:ext cx="6856238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RESUMEN POR CAPÍTULOS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06A6DD1-A06A-4CD6-B79E-7FBCE934D6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8" y="1921688"/>
            <a:ext cx="8176518" cy="2195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601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5216690"/>
            <a:ext cx="8210798" cy="30054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13441"/>
            <a:ext cx="7328935" cy="19166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05ED83A-053A-44B3-B93C-A8989569AA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800199"/>
            <a:ext cx="8118102" cy="3416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808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9778" y="4709558"/>
            <a:ext cx="8157592" cy="26381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570044"/>
            <a:ext cx="7034032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APOYO AL DESARROLLO DE ENERGÍAS RENOVABLES NO CONVENCIONALES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F061203-DA14-4C7F-B478-9745DE058D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940043"/>
            <a:ext cx="8157592" cy="2745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7442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544</Words>
  <Application>Microsoft Office PowerPoint</Application>
  <PresentationFormat>Presentación en pantalla (4:3)</PresentationFormat>
  <Paragraphs>53</Paragraphs>
  <Slides>14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7" baseType="lpstr">
      <vt:lpstr>Arial</vt:lpstr>
      <vt:lpstr>Calibri</vt:lpstr>
      <vt:lpstr>Tema de Office</vt:lpstr>
      <vt:lpstr>EJECUCIÓN ACUMULADA DE GASTOS PRESUPUESTARIOS AL MES DE DICIEMBRE DE 2019 PARTIDA 24: MINISTERIO DE ENERGÍA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DICIEMBRE DE 2019  PARTIDA 24 MINISTERIO DE ENERGÍA</vt:lpstr>
      <vt:lpstr>EJECUCIÓN ACUMULADA DE GASTOS A DICIEMBRE DE 2019  PARTIDA 24 RESUMEN POR CAPÍTULOS</vt:lpstr>
      <vt:lpstr>EJECUCIÓN ACUMULADA DE GASTOS A DICIEMBRE DE 2019  PARTIDA 24. CAPÍTULO 01. PROGRAMA 01:  SUBSECRETARÍA DE ENERGÍA</vt:lpstr>
      <vt:lpstr>EJECUCIÓN ACUMULADA DE GASTOS A DICIEMBRE DE 2019  PARTIDA 24. CAPÍTULO 01. PROGRAMA 03:  APOYO AL DESARROLLO DE ENERGÍAS RENOVABLES NO CONVENCIONALES</vt:lpstr>
      <vt:lpstr>EJECUCIÓN ACUMULADA DE GASTOS A DICIEMBRE DE 2019  PARTIDA 24. CAPÍTULO 01. PROGRAMA 04:  PROGRAMA ENERGIZACIÓN RURAL Y SOCIAL</vt:lpstr>
      <vt:lpstr>EJECUCIÓN ACUMULADA DE GASTOS A DICIEMBRE DE 2019  PARTIDA 24. CAPÍTULO 01. PROGRAMA 05:  PLAN DE ACCIÓN DE EFICIENCIA ENERGÉTICA</vt:lpstr>
      <vt:lpstr>EJECUCIÓN ACUMULADA DE GASTOS A DICIEMBRE DE 2019  PARTIDA 24. CAPÍTULO 02. PROGRAMA 01:  COMISIÓN NACIONAL DE ENERGÍA</vt:lpstr>
      <vt:lpstr>EJECUCIÓN ACUMULADA DE GASTOS A DICIEMBRE DE 2019  PARTIDA 24. CAPÍTULO 03. PROGRAMA 01:  COMISIÓN CHILENA DE ENERGÍA NUCLEAR</vt:lpstr>
      <vt:lpstr>EJECUCIÓN ACUMULADA DE GASTOS A DICIEMBRE DE 2019  PARTIDA 24. CAPÍTULO 04. PROGRAMA 01:  SUPERINTENDENCIA DE ELECTRICIDAD Y COMBUSTIBLES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4</cp:revision>
  <dcterms:created xsi:type="dcterms:W3CDTF">2020-01-06T13:02:34Z</dcterms:created>
  <dcterms:modified xsi:type="dcterms:W3CDTF">2020-04-13T16:02:17Z</dcterms:modified>
</cp:coreProperties>
</file>