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18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22F4-D9D4-4154-AB81-5186EAC35567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2528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22F4-D9D4-4154-AB81-5186EAC35567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9109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22F4-D9D4-4154-AB81-5186EAC35567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7719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22F4-D9D4-4154-AB81-5186EAC35567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6824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22F4-D9D4-4154-AB81-5186EAC35567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7235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22F4-D9D4-4154-AB81-5186EAC35567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235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22F4-D9D4-4154-AB81-5186EAC35567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8440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22F4-D9D4-4154-AB81-5186EAC35567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7922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22F4-D9D4-4154-AB81-5186EAC35567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786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22F4-D9D4-4154-AB81-5186EAC35567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1559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22F4-D9D4-4154-AB81-5186EAC35567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6806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322F4-D9D4-4154-AB81-5186EAC35567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1939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51574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DICIEMBRE </a:t>
            </a:r>
            <a:r>
              <a:rPr lang="es-CL" sz="2000" b="1" dirty="0">
                <a:latin typeface="+mn-lt"/>
              </a:rPr>
              <a:t>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</a:t>
            </a:r>
            <a:r>
              <a:rPr lang="es-CL" sz="1200" dirty="0" smtClean="0"/>
              <a:t>marzo </a:t>
            </a:r>
            <a:r>
              <a:rPr lang="es-CL" sz="1200" dirty="0" smtClean="0"/>
              <a:t>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BD8EED5D-5E25-4978-89EF-3A90FF9C1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944495"/>
            <a:ext cx="5688632" cy="3683994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03A42C1F-2AAC-4710-B286-A56AC81BC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6429" y="5728171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84155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36749"/>
            <a:ext cx="6336703" cy="3701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1214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36749"/>
            <a:ext cx="6120680" cy="3570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6160219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167688"/>
              </p:ext>
            </p:extLst>
          </p:nvPr>
        </p:nvGraphicFramePr>
        <p:xfrm>
          <a:off x="709613" y="1719734"/>
          <a:ext cx="7726362" cy="437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Hoja de cálculo" r:id="rId3" imgW="7726622" imgH="4373880" progId="Excel.Sheet.8">
                  <p:embed/>
                </p:oleObj>
              </mc:Choice>
              <mc:Fallback>
                <p:oleObj name="Hoja de cálculo" r:id="rId3" imgW="7726622" imgH="437388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9613" y="1719734"/>
                        <a:ext cx="7726362" cy="4373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115</Words>
  <Application>Microsoft Office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Tema de Office</vt:lpstr>
      <vt:lpstr>Hoja de cálculo de Microsoft Excel 97-2003</vt:lpstr>
      <vt:lpstr>EJECUCIÓN PRESUPUESTARIA DE GASTOS ACUMULADA AL MES DE DICIEMBRE DE 2019 PARTIDA 23: MINISTERIO PÚBLICO</vt:lpstr>
      <vt:lpstr>EJECUCIÓN PRESUPUESTARIA DE GASTOS ACUMULADA AL MES DE DICIEMBRE DE 2019  MINISTERIO PÚBLICO</vt:lpstr>
      <vt:lpstr>Presentación de PowerPoint</vt:lpstr>
      <vt:lpstr>Presentación de PowerPoint</vt:lpstr>
      <vt:lpstr>EJECUCIÓN PRESUPUESTARIA DE GASTOS ACUMULADA AL MES DE DICIEMBRE DE 2019  MINISTERIO PÚBLICO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maestro</cp:lastModifiedBy>
  <cp:revision>4</cp:revision>
  <dcterms:created xsi:type="dcterms:W3CDTF">2020-01-06T13:12:56Z</dcterms:created>
  <dcterms:modified xsi:type="dcterms:W3CDTF">2020-04-09T15:11:17Z</dcterms:modified>
</cp:coreProperties>
</file>