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5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10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71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682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723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235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44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792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7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55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68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22F4-D9D4-4154-AB81-5186EAC35567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93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574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marzo </a:t>
            </a:r>
            <a:r>
              <a:rPr lang="es-CL" sz="1200" dirty="0" smtClean="0"/>
              <a:t>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36749"/>
            <a:ext cx="6336703" cy="370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36749"/>
            <a:ext cx="6120680" cy="357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16021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67688"/>
              </p:ext>
            </p:extLst>
          </p:nvPr>
        </p:nvGraphicFramePr>
        <p:xfrm>
          <a:off x="709613" y="1719734"/>
          <a:ext cx="7726362" cy="437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Hoja de cálculo" r:id="rId3" imgW="7726622" imgH="4373880" progId="Excel.Sheet.8">
                  <p:embed/>
                </p:oleObj>
              </mc:Choice>
              <mc:Fallback>
                <p:oleObj name="Hoja de cálculo" r:id="rId3" imgW="7726622" imgH="43738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9613" y="1719734"/>
                        <a:ext cx="7726362" cy="437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115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Hoja de cálculo de Microsoft Excel 97-2003</vt:lpstr>
      <vt:lpstr>EJECUCIÓN PRESUPUESTARIA DE GASTOS ACUMULADA AL MES DE DICIEMBRE DE 2019 PARTIDA 23: MINISTERIO PÚBLICO</vt:lpstr>
      <vt:lpstr>EJECUCIÓN PRESUPUESTARIA DE GASTOS ACUMULADA AL MES DE DICIEMBRE DE 2019  MINISTERIO PÚBLICO</vt:lpstr>
      <vt:lpstr>Presentación de PowerPoint</vt:lpstr>
      <vt:lpstr>Presentación de PowerPoint</vt:lpstr>
      <vt:lpstr>EJECUCIÓN PRESUPUESTARIA DE GASTOS ACUMULADA AL MES DE DICIEMBRE DE 2019  MINISTERIO PÚBLICO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maestro</cp:lastModifiedBy>
  <cp:revision>4</cp:revision>
  <dcterms:created xsi:type="dcterms:W3CDTF">2020-01-06T13:12:56Z</dcterms:created>
  <dcterms:modified xsi:type="dcterms:W3CDTF">2020-04-09T15:11:17Z</dcterms:modified>
</cp:coreProperties>
</file>