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9" r:id="rId4"/>
    <p:sldId id="307" r:id="rId5"/>
    <p:sldId id="301" r:id="rId6"/>
    <p:sldId id="264" r:id="rId7"/>
    <p:sldId id="263" r:id="rId8"/>
    <p:sldId id="265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34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23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7752984-F833-4392-A7D2-249564CC1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65DC383-9045-4E3D-B9E7-7A0391D65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2" y="1642567"/>
            <a:ext cx="8210799" cy="373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8176" y="1461268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2E4A713-268D-49A7-B4F3-28450AA06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92E8A28-AAAF-469C-BE81-8E18DDEBD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3" y="1723261"/>
            <a:ext cx="8161875" cy="467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58001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C4F35FD-0CF0-463D-8691-795591C87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E0827B0-3206-4A81-8CE8-5E3F48F4D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2" y="2132856"/>
            <a:ext cx="8210799" cy="247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FD03E23-391C-4F79-BCDD-9F892C43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82CA64F-A7FB-4355-B01B-CF93F01FC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381" y="1558283"/>
            <a:ext cx="8169740" cy="479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458" y="123778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55291B0-AC39-4671-85BC-F6584958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FB7F290-EF2F-43E7-A21E-C82430A201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3" y="1582318"/>
            <a:ext cx="8210799" cy="475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20802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DICIEMBRER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00779E7-A76A-4C6B-BFC3-C7E9FCAD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A785FCE-CDCE-40F0-B7EF-47DCCA52E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3" y="2293653"/>
            <a:ext cx="8341027" cy="145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066EB90-D421-4E05-B90F-BC6D3453A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B3CB9A5-C87F-47B6-B848-13C0EEAC0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24" y="1723242"/>
            <a:ext cx="8225797" cy="404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5D297D60-E96D-4F3D-925D-BEC05F67C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EA638B4-18BF-400B-83BC-07AC09BF1A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2" y="1916832"/>
            <a:ext cx="8225797" cy="272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9323" y="1484784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DA24A8E-F6AF-4B73-9622-6CC329E3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78932C0-321E-442B-88FF-104D10085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25" y="2006117"/>
            <a:ext cx="8225796" cy="339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9FB7C7E-1D55-4A4E-BCC3-DC89D4BBE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9" y="1973424"/>
            <a:ext cx="4143598" cy="246368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4EED2C2-4FD1-4068-85F0-B90439D03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93" y="1973423"/>
            <a:ext cx="4143598" cy="2463688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78D70930-CBE3-4433-A36C-90130BE3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FAD6334-B5A4-4E3A-A4B7-7CB0BE9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9F4C87D-3367-4724-BE55-C887F3E1D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44824"/>
            <a:ext cx="7488832" cy="348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BEB45747-1819-469B-BAAE-40B1D0444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53D1091-43CF-49FA-ADBA-6D214E412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265" y="1985233"/>
            <a:ext cx="7040095" cy="348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F012667-3210-46C3-9416-4D1BB8FE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F4BEB0-CA08-4722-9DDA-8A73BCBBF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03" y="2132856"/>
            <a:ext cx="8234616" cy="240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09DB00C3-A18B-4231-A7C0-0F570782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44681E2-0977-4DA5-A749-574E5B31C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22" y="2121095"/>
            <a:ext cx="8210799" cy="277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7A2BBCE-1539-4B45-9F9C-784309BA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F553623-2E9E-4BFC-94A3-49D136690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23" y="1674607"/>
            <a:ext cx="8225796" cy="477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50345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12" name="3 Marcador de pie de página">
            <a:extLst>
              <a:ext uri="{FF2B5EF4-FFF2-40B4-BE49-F238E27FC236}">
                <a16:creationId xmlns:a16="http://schemas.microsoft.com/office/drawing/2014/main" id="{F2FAC5F1-45F0-4328-81BA-4C0C2A76A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409323" y="1412776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A813D7B-360C-4EF0-A310-E8C9F2CF2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02" y="1746200"/>
            <a:ext cx="8225797" cy="4608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409323" y="1217580"/>
            <a:ext cx="8210798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F6E14CD-76BD-40F8-95F8-E4AB85542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10D3F13-FB05-449E-8D16-2CC2948A2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321" y="1582705"/>
            <a:ext cx="8210798" cy="477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5321</TotalTime>
  <Words>764</Words>
  <Application>Microsoft Office PowerPoint</Application>
  <PresentationFormat>Presentación en pantalla (4:3)</PresentationFormat>
  <Paragraphs>70</Paragraphs>
  <Slides>18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DICIEMBRE DE 2019 PARTIDA 21:  MINISTERIO DE DESARROLLO SOCIAL</vt:lpstr>
      <vt:lpstr>EJECUCIÓN ACUMULADA DE GASTOS A DICIEMBRE DE 2019  PARTIDA 21 MINISTERIO DE DESARROLLO SOCIAL</vt:lpstr>
      <vt:lpstr>Presentación de PowerPoint</vt:lpstr>
      <vt:lpstr>Presentación de PowerPoint</vt:lpstr>
      <vt:lpstr>EJECUCIÓN ACUMULADA DE GASTOS A DICIEMBRE DE 2019  PARTIDA 21 MINISTERIO DE DESARROLLO SOCIAL</vt:lpstr>
      <vt:lpstr>EJECUCIÓN ACUMULADA DE GASTOS A DICIEMBRE DE 2019  PARTIDA 2I RESUMEN POR CAPÍTULOS</vt:lpstr>
      <vt:lpstr>EJECUCIÓN ACUMULADA DE GASTOS A DICIEMBRE DE 2019  PARTIDA 21. CAPÍTULO 01. PROGRAMA 01:  SUBSECRETARÍA DE SERVICIOS SOCIALES</vt:lpstr>
      <vt:lpstr>EJECUCIÓN ACUMULADA DE GASTOS A DICIEMBRE DE 2019  PARTIDA 21. CAPÍTULO 01. PROGRAMA 05:  INGRESO ÉTICO FAMILIAR Y SISTEMA CHILE SOLIDARIO</vt:lpstr>
      <vt:lpstr>EJECUCIÓN ACUMULADA DE GASTOS A DICIEMBRE DE 2019  PARTIDA 21. CAPÍTULO 02. PROGRAMA 01:  FONDO DE SOLIDARIDAD E INVERSIÓN SOCIAL</vt:lpstr>
      <vt:lpstr>EJECUCIÓN ACUMULADA DE GASTOS A DICIEMBRE DE 2019  PARTIDA 21. CAPÍTULO 05. PROGRAMA 01:  INSTITUTO NACIONAL DE LA JUVENTUD</vt:lpstr>
      <vt:lpstr>EJECUCIÓN ACUMULADA DE GASTOS A DICIEMBRE DE 2019  PARTIDA 21. CAPÍTULO 06. PROGRAMA 01:  CORPORACIÓN NACIONAL DE DESARROLLO INDÍGENA</vt:lpstr>
      <vt:lpstr>EJECUCIÓN ACUMULADA DE GASTOS A DICIEMBRE DE 2019  PARTIDA 21. CAPÍTULO 06. PROGRAMA 01:  CORPORACIÓN NACIONAL DE DESARROLLO INDÍGENA</vt:lpstr>
      <vt:lpstr>EJECUCIÓN ACUMULADA DE GASTOS A DICIEMBRE DE 2019  PARTIDA 21. CAPÍTULO 07. PROGRAMA 01:  SERVICIO NACIONAL DE LA DISCAPACIDAD</vt:lpstr>
      <vt:lpstr>EJECUCIÓN ACUMULADA DE GASTOS A DICIEMBRE DE 2019  PARTIDA 21. CAPÍTULO 08. PROGRAMA 01:  SERVICIO NACIONAL DEL ADULTO MAYOR</vt:lpstr>
      <vt:lpstr>EJECUCIÓN ACUMULADA DE GASTOS A DICIEMBRE DE 2019  PARTIDA 21. CAPÍTULO 08. PROGRAMA 01:  SERVICIO NACIONAL DEL ADULTO DICIEMBRER</vt:lpstr>
      <vt:lpstr>EJECUCIÓN ACUMULADA DE GASTOS A DICIEMBRE DE 2019  PARTIDA 21. CAPÍTULO 09. PROGRAMA 01:  SUBSECRETARÍA DE EVALUACIÓN SOCIAL</vt:lpstr>
      <vt:lpstr>EJECUCIÓN ACUMULADA DE GASTOS A DICIEMBRE DE 2019  PARTIDA 21. CAPÍTULO 10. PROGRAMA 01:  SUBSECRETARÍA DE LA NIÑEZ</vt:lpstr>
      <vt:lpstr>EJECUCIÓN ACUMULADA DE GASTOS A DICIEMBRE DE 2019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302</cp:revision>
  <cp:lastPrinted>2019-10-14T14:51:48Z</cp:lastPrinted>
  <dcterms:created xsi:type="dcterms:W3CDTF">2016-06-23T13:38:47Z</dcterms:created>
  <dcterms:modified xsi:type="dcterms:W3CDTF">2020-04-08T00:23:48Z</dcterms:modified>
</cp:coreProperties>
</file>