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>
                <a:effectLst/>
              </a:rPr>
              <a:t>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43460352"/>
        <c:axId val="253313024"/>
      </c:barChart>
      <c:catAx>
        <c:axId val="24346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53313024"/>
        <c:crosses val="autoZero"/>
        <c:auto val="1"/>
        <c:lblAlgn val="ctr"/>
        <c:lblOffset val="100"/>
        <c:noMultiLvlLbl val="0"/>
      </c:catAx>
      <c:valAx>
        <c:axId val="2533130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4346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9B0BB-DAEA-4294-8F5D-644D9B6AA32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5AD7-33DB-4F9D-B183-4D2571C8C7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9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94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37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43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1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0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5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0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8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06B4-B249-4572-92FA-08D85FAE2870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4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255" y="5304592"/>
            <a:ext cx="8096961" cy="2846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C9947A7-C12D-4DD0-8303-8CB4E05F3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56" y="1844824"/>
            <a:ext cx="8096961" cy="345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0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794" y="4941168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C5AF97-BB30-461A-8573-D5F24C5D2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794" y="1818219"/>
            <a:ext cx="8171666" cy="311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8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697" y="5255768"/>
            <a:ext cx="8186654" cy="28098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C4C6A04-7124-446C-BFF9-2F0C732EB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633220"/>
            <a:ext cx="8229600" cy="359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784" y="6084292"/>
            <a:ext cx="8242408" cy="26418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15AC366-E2A0-4190-B2EB-BE9143C5B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08" y="1628800"/>
            <a:ext cx="8185326" cy="445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754" y="4437112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99340C-C053-460B-9FDB-33C053526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34" y="1778174"/>
            <a:ext cx="8201486" cy="263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57" y="4911426"/>
            <a:ext cx="8179767" cy="31777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7AF1C41-3F17-4017-9744-D59545BF9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58" y="1772816"/>
            <a:ext cx="8210798" cy="31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6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672" y="5844324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3308" y="120091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2F2A49-1038-4F71-B0BE-D8A774A97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64481"/>
            <a:ext cx="8170842" cy="407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87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9" y="4715181"/>
            <a:ext cx="820148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0BE3CDC-198D-4B8E-98AD-1A45C2EAF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50" y="1920041"/>
            <a:ext cx="8201486" cy="281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903266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047156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1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11323" y="5496645"/>
            <a:ext cx="7416824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4BBEB56-C739-4658-9493-01B09F5E9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23" y="1844824"/>
            <a:ext cx="7416824" cy="36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3331" y="5669048"/>
            <a:ext cx="7272808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069C5B-AAA3-49AB-9A83-487D358BF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331" y="1980532"/>
            <a:ext cx="7272808" cy="36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1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151" y="4735463"/>
            <a:ext cx="8033281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C85C165-1C95-4ECC-8F39-C07B53E24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51" y="1890769"/>
            <a:ext cx="8169872" cy="282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70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588174"/>
            <a:ext cx="8146217" cy="311150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DF1CA81-CCDF-498F-B959-DFBC6C44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7" y="1700808"/>
            <a:ext cx="8257707" cy="288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771" y="5779783"/>
            <a:ext cx="8088098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A0F1101-9923-44EE-AFE7-C3F665744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812392"/>
            <a:ext cx="8023696" cy="392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8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3001" y="4700000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3743988-9A66-4BDF-BA7E-DE3F246A5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40279" cy="295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6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695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DICIEMBRE DE 2019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DICIEMBRE DE 2019  PARTIDA 19 MINISTERIO DE TRANSPORTES Y TELECOMUNICACIONES</vt:lpstr>
      <vt:lpstr>EJECUCIÓN ACUMULADA DE GASTOS A DICIEMBRE DE 2019  PARTIDA 19 RESUMEN POR CAPÍTULOS</vt:lpstr>
      <vt:lpstr>EJECUCIÓN ACUMULADA DE GASTOS A DICIEMBRE DE 2019  PARTIDA 19. CAPÍTULO 01. PROGRAMA 01: SECRETARÍA Y ADMINISTRACIÓN GENERAL DE TRANSPORTE</vt:lpstr>
      <vt:lpstr>EJECUCIÓN ACUMULADA DE GASTOS A DICIEMBRE DE 2019  PARTIDA 19. CAPÍTULO 01. PROGRAMA 02: EMPRESA DE LOS FERROCARRILES DEL ESTADO</vt:lpstr>
      <vt:lpstr>EJECUCIÓN ACUMULADA DE GASTOS A DICIEMBRE DE 2019  PARTIDA 19. CAPÍTULO 01. PROGRAMA 03: TRANSANTIAGO</vt:lpstr>
      <vt:lpstr>EJECUCIÓN ACUMULADA DE GASTOS A DICIEMBRE DE 2019  PARTIDA 19. CAPÍTULO 01. PROGRAMA 04: UNIDAD OPERATIVA DE CONTROL DE TRÁNSITO</vt:lpstr>
      <vt:lpstr>EJECUCIÓN ACUMULADA DE GASTOS A DICIEMBRE DE 2019  PARTIDA 19. CAPÍTULO 01. PROGRAMA 05: FISCALIZACIÓN Y CONTROL</vt:lpstr>
      <vt:lpstr>EJECUCIÓN ACUMULADA DE GASTOS A DICIEMBRE DE 2019  PARTIDA 19. CAPÍTULO 01. PROGRAMA 06: SUBSIDIO NACIONAL AL TRANSPORTE PÚBLICO</vt:lpstr>
      <vt:lpstr>EJECUCIÓN ACUMULADA DE GASTOS A DICIEMBRE DE 2019  PARTIDA 19. CAPÍTULO 01. PROGRAMA 07: PROGRAMA DESARROLLO LOGÍSTICO</vt:lpstr>
      <vt:lpstr>EJECUCIÓN ACUMULADA DE GASTOS A DICIEMBRE DE 2019  PARTIDA 19. CAPÍTULO 01. PROGRAMA 08: PROGRAMA DE VIALIDAD Y TRANSPORTE URBANO: SECTRA</vt:lpstr>
      <vt:lpstr>EJECUCIÓN ACUMULADA DE GASTOS A DICIEMBRE DE 2019  PARTIDA 19. CAPÍTULO 02. PROGRAMA 01: SUBSECRETARÍA DE TELECOMUNICACIONES</vt:lpstr>
      <vt:lpstr>EJECUCIÓN ACUMULADA DE GASTOS A DICIEMBRE DE 2019  PARTIDA 19. CAPÍTULO 03. PROGRAMA 01: JUNTA DE AERONÁUTICA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</cp:revision>
  <dcterms:created xsi:type="dcterms:W3CDTF">2020-01-06T14:24:22Z</dcterms:created>
  <dcterms:modified xsi:type="dcterms:W3CDTF">2020-04-13T15:47:00Z</dcterms:modified>
</cp:coreProperties>
</file>