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8932" y="60060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4582BA-7538-483B-9924-76FC05315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761778"/>
              </p:ext>
            </p:extLst>
          </p:nvPr>
        </p:nvGraphicFramePr>
        <p:xfrm>
          <a:off x="467544" y="1775726"/>
          <a:ext cx="8136903" cy="3599625"/>
        </p:xfrm>
        <a:graphic>
          <a:graphicData uri="http://schemas.openxmlformats.org/drawingml/2006/table">
            <a:tbl>
              <a:tblPr/>
              <a:tblGrid>
                <a:gridCol w="263414">
                  <a:extLst>
                    <a:ext uri="{9D8B030D-6E8A-4147-A177-3AD203B41FA5}">
                      <a16:colId xmlns:a16="http://schemas.microsoft.com/office/drawing/2014/main" val="302524741"/>
                    </a:ext>
                  </a:extLst>
                </a:gridCol>
                <a:gridCol w="263414">
                  <a:extLst>
                    <a:ext uri="{9D8B030D-6E8A-4147-A177-3AD203B41FA5}">
                      <a16:colId xmlns:a16="http://schemas.microsoft.com/office/drawing/2014/main" val="2601805720"/>
                    </a:ext>
                  </a:extLst>
                </a:gridCol>
                <a:gridCol w="263414">
                  <a:extLst>
                    <a:ext uri="{9D8B030D-6E8A-4147-A177-3AD203B41FA5}">
                      <a16:colId xmlns:a16="http://schemas.microsoft.com/office/drawing/2014/main" val="2883894808"/>
                    </a:ext>
                  </a:extLst>
                </a:gridCol>
                <a:gridCol w="3247914">
                  <a:extLst>
                    <a:ext uri="{9D8B030D-6E8A-4147-A177-3AD203B41FA5}">
                      <a16:colId xmlns:a16="http://schemas.microsoft.com/office/drawing/2014/main" val="246842698"/>
                    </a:ext>
                  </a:extLst>
                </a:gridCol>
                <a:gridCol w="705954">
                  <a:extLst>
                    <a:ext uri="{9D8B030D-6E8A-4147-A177-3AD203B41FA5}">
                      <a16:colId xmlns:a16="http://schemas.microsoft.com/office/drawing/2014/main" val="3017171049"/>
                    </a:ext>
                  </a:extLst>
                </a:gridCol>
                <a:gridCol w="705954">
                  <a:extLst>
                    <a:ext uri="{9D8B030D-6E8A-4147-A177-3AD203B41FA5}">
                      <a16:colId xmlns:a16="http://schemas.microsoft.com/office/drawing/2014/main" val="3124868451"/>
                    </a:ext>
                  </a:extLst>
                </a:gridCol>
                <a:gridCol w="705954">
                  <a:extLst>
                    <a:ext uri="{9D8B030D-6E8A-4147-A177-3AD203B41FA5}">
                      <a16:colId xmlns:a16="http://schemas.microsoft.com/office/drawing/2014/main" val="2626541941"/>
                    </a:ext>
                  </a:extLst>
                </a:gridCol>
                <a:gridCol w="705954">
                  <a:extLst>
                    <a:ext uri="{9D8B030D-6E8A-4147-A177-3AD203B41FA5}">
                      <a16:colId xmlns:a16="http://schemas.microsoft.com/office/drawing/2014/main" val="1408788420"/>
                    </a:ext>
                  </a:extLst>
                </a:gridCol>
                <a:gridCol w="642734">
                  <a:extLst>
                    <a:ext uri="{9D8B030D-6E8A-4147-A177-3AD203B41FA5}">
                      <a16:colId xmlns:a16="http://schemas.microsoft.com/office/drawing/2014/main" val="2028747033"/>
                    </a:ext>
                  </a:extLst>
                </a:gridCol>
                <a:gridCol w="632197">
                  <a:extLst>
                    <a:ext uri="{9D8B030D-6E8A-4147-A177-3AD203B41FA5}">
                      <a16:colId xmlns:a16="http://schemas.microsoft.com/office/drawing/2014/main" val="526545441"/>
                    </a:ext>
                  </a:extLst>
                </a:gridCol>
              </a:tblGrid>
              <a:tr h="137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292801"/>
                  </a:ext>
                </a:extLst>
              </a:tr>
              <a:tr h="4212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718747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8.924.810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70118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8.924.810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21818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1.215.997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083291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5.764.424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38813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52014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257064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38721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O’Higgins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243750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110.245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111230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872539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1961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99264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Gral.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25156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44862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855.611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19957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515472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120445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44241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74055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38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66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6CB866-E686-40D9-AF3F-40C43A553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475806"/>
              </p:ext>
            </p:extLst>
          </p:nvPr>
        </p:nvGraphicFramePr>
        <p:xfrm>
          <a:off x="414339" y="1724100"/>
          <a:ext cx="8210797" cy="2079349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202613742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951971063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621682505"/>
                    </a:ext>
                  </a:extLst>
                </a:gridCol>
                <a:gridCol w="3103812">
                  <a:extLst>
                    <a:ext uri="{9D8B030D-6E8A-4147-A177-3AD203B41FA5}">
                      <a16:colId xmlns:a16="http://schemas.microsoft.com/office/drawing/2014/main" val="19043343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4076682857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412981645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31364245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598893047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3975807926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329718733"/>
                    </a:ext>
                  </a:extLst>
                </a:gridCol>
              </a:tblGrid>
              <a:tr h="143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895840"/>
                  </a:ext>
                </a:extLst>
              </a:tr>
              <a:tr h="439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879283"/>
                  </a:ext>
                </a:extLst>
              </a:tr>
              <a:tr h="188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94241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58171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570.632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481.756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643248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90751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00270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643566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32914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713272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457856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9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E60CF3-8728-4BCC-B9F8-107CA179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5" cy="252028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A6C79F3-EFFC-4E17-A573-00DB2709B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060848"/>
            <a:ext cx="40856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BD92A02-D9B0-497F-8848-28B2625E3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865239"/>
            <a:ext cx="6624736" cy="354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D18CAFD-5E10-4403-B5A9-465CFA326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220" y="1862191"/>
            <a:ext cx="6878164" cy="361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6101AD-F171-4C12-BBEC-ABDC96F6C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429730"/>
              </p:ext>
            </p:extLst>
          </p:nvPr>
        </p:nvGraphicFramePr>
        <p:xfrm>
          <a:off x="414338" y="1775726"/>
          <a:ext cx="8210799" cy="2229333"/>
        </p:xfrm>
        <a:graphic>
          <a:graphicData uri="http://schemas.openxmlformats.org/drawingml/2006/table">
            <a:tbl>
              <a:tblPr/>
              <a:tblGrid>
                <a:gridCol w="744416">
                  <a:extLst>
                    <a:ext uri="{9D8B030D-6E8A-4147-A177-3AD203B41FA5}">
                      <a16:colId xmlns:a16="http://schemas.microsoft.com/office/drawing/2014/main" val="2425788729"/>
                    </a:ext>
                  </a:extLst>
                </a:gridCol>
                <a:gridCol w="3133215">
                  <a:extLst>
                    <a:ext uri="{9D8B030D-6E8A-4147-A177-3AD203B41FA5}">
                      <a16:colId xmlns:a16="http://schemas.microsoft.com/office/drawing/2014/main" val="703175051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3943554272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2005885724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3996141698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2956166780"/>
                    </a:ext>
                  </a:extLst>
                </a:gridCol>
                <a:gridCol w="677752">
                  <a:extLst>
                    <a:ext uri="{9D8B030D-6E8A-4147-A177-3AD203B41FA5}">
                      <a16:colId xmlns:a16="http://schemas.microsoft.com/office/drawing/2014/main" val="714736267"/>
                    </a:ext>
                  </a:extLst>
                </a:gridCol>
                <a:gridCol w="677752">
                  <a:extLst>
                    <a:ext uri="{9D8B030D-6E8A-4147-A177-3AD203B41FA5}">
                      <a16:colId xmlns:a16="http://schemas.microsoft.com/office/drawing/2014/main" val="948073996"/>
                    </a:ext>
                  </a:extLst>
                </a:gridCol>
              </a:tblGrid>
              <a:tr h="14739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246235"/>
                  </a:ext>
                </a:extLst>
              </a:tr>
              <a:tr h="45139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15847"/>
                  </a:ext>
                </a:extLst>
              </a:tr>
              <a:tr h="15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45.075.155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42.597.115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156948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17.085.257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17.949.911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05494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-255.313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4.345.873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70708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3342827,3%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428248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06367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5.252.589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5.452.348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4.162.617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22678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88950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727.463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714.335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11189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3.959.714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62842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8.924.810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827609"/>
                  </a:ext>
                </a:extLst>
              </a:tr>
              <a:tr h="147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30604,1%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439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1758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A0FD5E-12A9-4445-BC7E-73A83F3A9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70842"/>
              </p:ext>
            </p:extLst>
          </p:nvPr>
        </p:nvGraphicFramePr>
        <p:xfrm>
          <a:off x="505529" y="1672920"/>
          <a:ext cx="8119607" cy="1540056"/>
        </p:xfrm>
        <a:graphic>
          <a:graphicData uri="http://schemas.openxmlformats.org/drawingml/2006/table">
            <a:tbl>
              <a:tblPr/>
              <a:tblGrid>
                <a:gridCol w="281540">
                  <a:extLst>
                    <a:ext uri="{9D8B030D-6E8A-4147-A177-3AD203B41FA5}">
                      <a16:colId xmlns:a16="http://schemas.microsoft.com/office/drawing/2014/main" val="96025575"/>
                    </a:ext>
                  </a:extLst>
                </a:gridCol>
                <a:gridCol w="281540">
                  <a:extLst>
                    <a:ext uri="{9D8B030D-6E8A-4147-A177-3AD203B41FA5}">
                      <a16:colId xmlns:a16="http://schemas.microsoft.com/office/drawing/2014/main" val="1780476392"/>
                    </a:ext>
                  </a:extLst>
                </a:gridCol>
                <a:gridCol w="3175770">
                  <a:extLst>
                    <a:ext uri="{9D8B030D-6E8A-4147-A177-3AD203B41FA5}">
                      <a16:colId xmlns:a16="http://schemas.microsoft.com/office/drawing/2014/main" val="2740576719"/>
                    </a:ext>
                  </a:extLst>
                </a:gridCol>
                <a:gridCol w="754526">
                  <a:extLst>
                    <a:ext uri="{9D8B030D-6E8A-4147-A177-3AD203B41FA5}">
                      <a16:colId xmlns:a16="http://schemas.microsoft.com/office/drawing/2014/main" val="2701233698"/>
                    </a:ext>
                  </a:extLst>
                </a:gridCol>
                <a:gridCol w="754526">
                  <a:extLst>
                    <a:ext uri="{9D8B030D-6E8A-4147-A177-3AD203B41FA5}">
                      <a16:colId xmlns:a16="http://schemas.microsoft.com/office/drawing/2014/main" val="2091293648"/>
                    </a:ext>
                  </a:extLst>
                </a:gridCol>
                <a:gridCol w="754526">
                  <a:extLst>
                    <a:ext uri="{9D8B030D-6E8A-4147-A177-3AD203B41FA5}">
                      <a16:colId xmlns:a16="http://schemas.microsoft.com/office/drawing/2014/main" val="3824544096"/>
                    </a:ext>
                  </a:extLst>
                </a:gridCol>
                <a:gridCol w="754526">
                  <a:extLst>
                    <a:ext uri="{9D8B030D-6E8A-4147-A177-3AD203B41FA5}">
                      <a16:colId xmlns:a16="http://schemas.microsoft.com/office/drawing/2014/main" val="2981198285"/>
                    </a:ext>
                  </a:extLst>
                </a:gridCol>
                <a:gridCol w="686958">
                  <a:extLst>
                    <a:ext uri="{9D8B030D-6E8A-4147-A177-3AD203B41FA5}">
                      <a16:colId xmlns:a16="http://schemas.microsoft.com/office/drawing/2014/main" val="1235826908"/>
                    </a:ext>
                  </a:extLst>
                </a:gridCol>
                <a:gridCol w="675695">
                  <a:extLst>
                    <a:ext uri="{9D8B030D-6E8A-4147-A177-3AD203B41FA5}">
                      <a16:colId xmlns:a16="http://schemas.microsoft.com/office/drawing/2014/main" val="3724464807"/>
                    </a:ext>
                  </a:extLst>
                </a:gridCol>
              </a:tblGrid>
              <a:tr h="164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65405"/>
                  </a:ext>
                </a:extLst>
              </a:tr>
              <a:tr h="474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63201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45.075.155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1.903.441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42.597.115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74576"/>
                  </a:ext>
                </a:extLst>
              </a:tr>
              <a:tr h="167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13.193.733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13.037.434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39995"/>
                  </a:ext>
                </a:extLst>
              </a:tr>
              <a:tr h="167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3.605.282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-405.282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3.513.071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49470"/>
                  </a:ext>
                </a:extLst>
              </a:tr>
              <a:tr h="18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24.878.735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22.697.097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54820"/>
                  </a:ext>
                </a:extLst>
              </a:tr>
              <a:tr h="18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3.397.405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234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2B0C65-AE6D-49CE-A87E-212375164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91248"/>
              </p:ext>
            </p:extLst>
          </p:nvPr>
        </p:nvGraphicFramePr>
        <p:xfrm>
          <a:off x="467544" y="1775726"/>
          <a:ext cx="8157592" cy="3062605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795527848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161236172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263773429"/>
                    </a:ext>
                  </a:extLst>
                </a:gridCol>
                <a:gridCol w="3083701">
                  <a:extLst>
                    <a:ext uri="{9D8B030D-6E8A-4147-A177-3AD203B41FA5}">
                      <a16:colId xmlns:a16="http://schemas.microsoft.com/office/drawing/2014/main" val="630672422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899437679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4173765422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389798114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301395531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2556646470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3524795833"/>
                    </a:ext>
                  </a:extLst>
                </a:gridCol>
              </a:tblGrid>
              <a:tr h="134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161681"/>
                  </a:ext>
                </a:extLst>
              </a:tr>
              <a:tr h="412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89335"/>
                  </a:ext>
                </a:extLst>
              </a:tr>
              <a:tr h="176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13.193.733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13.037.434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34369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8.858.489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9.338.257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9.273.332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609026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06598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1524590,9%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27491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1524590,9%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69705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63591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24600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22681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560413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430245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91880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96531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77900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301.055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122147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737287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271849"/>
                  </a:ext>
                </a:extLst>
              </a:tr>
              <a:tr h="134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019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098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24DDA0D-87C2-450C-AB9E-2E5DD6F3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43074"/>
              </p:ext>
            </p:extLst>
          </p:nvPr>
        </p:nvGraphicFramePr>
        <p:xfrm>
          <a:off x="467545" y="1687866"/>
          <a:ext cx="8157590" cy="2173181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442861957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49800401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2270668751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323724667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819826867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305560290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70877538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606932331"/>
                    </a:ext>
                  </a:extLst>
                </a:gridCol>
                <a:gridCol w="667041">
                  <a:extLst>
                    <a:ext uri="{9D8B030D-6E8A-4147-A177-3AD203B41FA5}">
                      <a16:colId xmlns:a16="http://schemas.microsoft.com/office/drawing/2014/main" val="1048266134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1204921572"/>
                    </a:ext>
                  </a:extLst>
                </a:gridCol>
              </a:tblGrid>
              <a:tr h="151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240851"/>
                  </a:ext>
                </a:extLst>
              </a:tr>
              <a:tr h="462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005839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-405.282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85038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72608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988.657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-450.395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95634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11484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283060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675180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45001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40052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50943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4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6C60FB-F9D8-4840-9D11-65A832B55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506503"/>
              </p:ext>
            </p:extLst>
          </p:nvPr>
        </p:nvGraphicFramePr>
        <p:xfrm>
          <a:off x="414338" y="1658590"/>
          <a:ext cx="8201487" cy="3637642"/>
        </p:xfrm>
        <a:graphic>
          <a:graphicData uri="http://schemas.openxmlformats.org/drawingml/2006/table">
            <a:tbl>
              <a:tblPr/>
              <a:tblGrid>
                <a:gridCol w="265506">
                  <a:extLst>
                    <a:ext uri="{9D8B030D-6E8A-4147-A177-3AD203B41FA5}">
                      <a16:colId xmlns:a16="http://schemas.microsoft.com/office/drawing/2014/main" val="3590493019"/>
                    </a:ext>
                  </a:extLst>
                </a:gridCol>
                <a:gridCol w="265506">
                  <a:extLst>
                    <a:ext uri="{9D8B030D-6E8A-4147-A177-3AD203B41FA5}">
                      <a16:colId xmlns:a16="http://schemas.microsoft.com/office/drawing/2014/main" val="1907236098"/>
                    </a:ext>
                  </a:extLst>
                </a:gridCol>
                <a:gridCol w="265506">
                  <a:extLst>
                    <a:ext uri="{9D8B030D-6E8A-4147-A177-3AD203B41FA5}">
                      <a16:colId xmlns:a16="http://schemas.microsoft.com/office/drawing/2014/main" val="1083645625"/>
                    </a:ext>
                  </a:extLst>
                </a:gridCol>
                <a:gridCol w="3273692">
                  <a:extLst>
                    <a:ext uri="{9D8B030D-6E8A-4147-A177-3AD203B41FA5}">
                      <a16:colId xmlns:a16="http://schemas.microsoft.com/office/drawing/2014/main" val="911684598"/>
                    </a:ext>
                  </a:extLst>
                </a:gridCol>
                <a:gridCol w="711557">
                  <a:extLst>
                    <a:ext uri="{9D8B030D-6E8A-4147-A177-3AD203B41FA5}">
                      <a16:colId xmlns:a16="http://schemas.microsoft.com/office/drawing/2014/main" val="3826166438"/>
                    </a:ext>
                  </a:extLst>
                </a:gridCol>
                <a:gridCol w="711557">
                  <a:extLst>
                    <a:ext uri="{9D8B030D-6E8A-4147-A177-3AD203B41FA5}">
                      <a16:colId xmlns:a16="http://schemas.microsoft.com/office/drawing/2014/main" val="1662476719"/>
                    </a:ext>
                  </a:extLst>
                </a:gridCol>
                <a:gridCol w="711557">
                  <a:extLst>
                    <a:ext uri="{9D8B030D-6E8A-4147-A177-3AD203B41FA5}">
                      <a16:colId xmlns:a16="http://schemas.microsoft.com/office/drawing/2014/main" val="1904969223"/>
                    </a:ext>
                  </a:extLst>
                </a:gridCol>
                <a:gridCol w="711557">
                  <a:extLst>
                    <a:ext uri="{9D8B030D-6E8A-4147-A177-3AD203B41FA5}">
                      <a16:colId xmlns:a16="http://schemas.microsoft.com/office/drawing/2014/main" val="3209997087"/>
                    </a:ext>
                  </a:extLst>
                </a:gridCol>
                <a:gridCol w="647835">
                  <a:extLst>
                    <a:ext uri="{9D8B030D-6E8A-4147-A177-3AD203B41FA5}">
                      <a16:colId xmlns:a16="http://schemas.microsoft.com/office/drawing/2014/main" val="3320624427"/>
                    </a:ext>
                  </a:extLst>
                </a:gridCol>
                <a:gridCol w="637214">
                  <a:extLst>
                    <a:ext uri="{9D8B030D-6E8A-4147-A177-3AD203B41FA5}">
                      <a16:colId xmlns:a16="http://schemas.microsoft.com/office/drawing/2014/main" val="3082376831"/>
                    </a:ext>
                  </a:extLst>
                </a:gridCol>
              </a:tblGrid>
              <a:tr h="1350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7713"/>
                  </a:ext>
                </a:extLst>
              </a:tr>
              <a:tr h="413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85965"/>
                  </a:ext>
                </a:extLst>
              </a:tr>
              <a:tr h="177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24.878.735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22.697.097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80470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4.056.697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4.350.522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293.825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4.308.778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094178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-18.340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532.719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332624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4331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386932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70334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41422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77.040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48964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48409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313781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93137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278609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178.030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386348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178.030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199162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627272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51995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788514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82599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41682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3.959.714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81649"/>
                  </a:ext>
                </a:extLst>
              </a:tr>
              <a:tr h="13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3.959.714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97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1983</Words>
  <Application>Microsoft Office PowerPoint</Application>
  <PresentationFormat>Presentación en pantalla (4:3)</PresentationFormat>
  <Paragraphs>1058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01:  MINISTERIO DE BIENES NACIONALES</vt:lpstr>
      <vt:lpstr>Presentación de PowerPoint</vt:lpstr>
      <vt:lpstr>Presentación de PowerPoint</vt:lpstr>
      <vt:lpstr>Presentación de PowerPoint</vt:lpstr>
      <vt:lpstr>EJECUCIÓN ACUMULADA DE GASTOS A DICIEMBRE DE 2019  PARTIDA 14 MINISTERIO DE BIENES NACIONALES</vt:lpstr>
      <vt:lpstr>EJECUCIÓN ACUMULADA DE GASTOS A DICIEMBRE DE 2019  PARTIDA 14 RESUMEN POR CAPÍTULOS</vt:lpstr>
      <vt:lpstr>EJECUCIÓN ACUMULADA DE GASTOS A DICIEMBRE DE 2019  PARTIDA 14. CAPÍTULO 01. PROGRAMA 01: SUBSECRETARÍA DE BIENES NACIONALES </vt:lpstr>
      <vt:lpstr>EJECUCIÓN ACUMULADA DE GASTOS A DICIEMBRE DE 2019  PARTIDA 14. CAPÍTULO 01. PROGRAMA 03: REGULARIZACIÓN DE LA PROPIEDAD RAÍZ</vt:lpstr>
      <vt:lpstr>EJECUCIÓN ACUMULADA DE GASTOS A DICIEMBRE DE 2019  PARTIDA 14. CAPÍTULO 01. PROGRAMA 04: ADMINISTRACIÓN DE BIENES</vt:lpstr>
      <vt:lpstr>EJECUCIÓN ACUMULADA DE GASTOS A DICIEMBRE DE 2019  PARTIDA 14. CAPÍTULO 01. PROGRAMA 04: ADMINISTRACIÓN DE BIENES</vt:lpstr>
      <vt:lpstr>EJECUCIÓN ACUMULADA DE GASTOS A DICIEMBRE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238</cp:revision>
  <cp:lastPrinted>2019-10-14T13:03:08Z</cp:lastPrinted>
  <dcterms:created xsi:type="dcterms:W3CDTF">2016-06-23T13:38:47Z</dcterms:created>
  <dcterms:modified xsi:type="dcterms:W3CDTF">2020-04-09T12:45:21Z</dcterms:modified>
</cp:coreProperties>
</file>