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5" r:id="rId5"/>
    <p:sldId id="304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6342920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368932" y="60060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B4582BA-7538-483B-9924-76FC05315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761778"/>
              </p:ext>
            </p:extLst>
          </p:nvPr>
        </p:nvGraphicFramePr>
        <p:xfrm>
          <a:off x="467544" y="1775726"/>
          <a:ext cx="8136903" cy="3599625"/>
        </p:xfrm>
        <a:graphic>
          <a:graphicData uri="http://schemas.openxmlformats.org/drawingml/2006/table">
            <a:tbl>
              <a:tblPr/>
              <a:tblGrid>
                <a:gridCol w="263414">
                  <a:extLst>
                    <a:ext uri="{9D8B030D-6E8A-4147-A177-3AD203B41FA5}">
                      <a16:colId xmlns:a16="http://schemas.microsoft.com/office/drawing/2014/main" val="302524741"/>
                    </a:ext>
                  </a:extLst>
                </a:gridCol>
                <a:gridCol w="263414">
                  <a:extLst>
                    <a:ext uri="{9D8B030D-6E8A-4147-A177-3AD203B41FA5}">
                      <a16:colId xmlns:a16="http://schemas.microsoft.com/office/drawing/2014/main" val="2601805720"/>
                    </a:ext>
                  </a:extLst>
                </a:gridCol>
                <a:gridCol w="263414">
                  <a:extLst>
                    <a:ext uri="{9D8B030D-6E8A-4147-A177-3AD203B41FA5}">
                      <a16:colId xmlns:a16="http://schemas.microsoft.com/office/drawing/2014/main" val="2883894808"/>
                    </a:ext>
                  </a:extLst>
                </a:gridCol>
                <a:gridCol w="3247914">
                  <a:extLst>
                    <a:ext uri="{9D8B030D-6E8A-4147-A177-3AD203B41FA5}">
                      <a16:colId xmlns:a16="http://schemas.microsoft.com/office/drawing/2014/main" val="246842698"/>
                    </a:ext>
                  </a:extLst>
                </a:gridCol>
                <a:gridCol w="705954">
                  <a:extLst>
                    <a:ext uri="{9D8B030D-6E8A-4147-A177-3AD203B41FA5}">
                      <a16:colId xmlns:a16="http://schemas.microsoft.com/office/drawing/2014/main" val="3017171049"/>
                    </a:ext>
                  </a:extLst>
                </a:gridCol>
                <a:gridCol w="705954">
                  <a:extLst>
                    <a:ext uri="{9D8B030D-6E8A-4147-A177-3AD203B41FA5}">
                      <a16:colId xmlns:a16="http://schemas.microsoft.com/office/drawing/2014/main" val="3124868451"/>
                    </a:ext>
                  </a:extLst>
                </a:gridCol>
                <a:gridCol w="705954">
                  <a:extLst>
                    <a:ext uri="{9D8B030D-6E8A-4147-A177-3AD203B41FA5}">
                      <a16:colId xmlns:a16="http://schemas.microsoft.com/office/drawing/2014/main" val="2626541941"/>
                    </a:ext>
                  </a:extLst>
                </a:gridCol>
                <a:gridCol w="705954">
                  <a:extLst>
                    <a:ext uri="{9D8B030D-6E8A-4147-A177-3AD203B41FA5}">
                      <a16:colId xmlns:a16="http://schemas.microsoft.com/office/drawing/2014/main" val="1408788420"/>
                    </a:ext>
                  </a:extLst>
                </a:gridCol>
                <a:gridCol w="642734">
                  <a:extLst>
                    <a:ext uri="{9D8B030D-6E8A-4147-A177-3AD203B41FA5}">
                      <a16:colId xmlns:a16="http://schemas.microsoft.com/office/drawing/2014/main" val="2028747033"/>
                    </a:ext>
                  </a:extLst>
                </a:gridCol>
                <a:gridCol w="632197">
                  <a:extLst>
                    <a:ext uri="{9D8B030D-6E8A-4147-A177-3AD203B41FA5}">
                      <a16:colId xmlns:a16="http://schemas.microsoft.com/office/drawing/2014/main" val="526545441"/>
                    </a:ext>
                  </a:extLst>
                </a:gridCol>
              </a:tblGrid>
              <a:tr h="1375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292801"/>
                  </a:ext>
                </a:extLst>
              </a:tr>
              <a:tr h="4212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718747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8.924.810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870118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8.924.810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21818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2.122.994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2.122.994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1.215.997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083291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6.247.848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6.247.848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5.764.424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38813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567.671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567.671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566.924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52014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242.271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242.271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257064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1.260.897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1.260.897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938721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Bernardo O’Higgins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90.755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90.755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243750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306.858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306.858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110.245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111230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Biobío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170.635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170.635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872539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531961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777.630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777.630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899264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Gral.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1211,4%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1211,4%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325156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297.817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297.817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44862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474.544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474.544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855.611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19957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160.939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515472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571.787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571.787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120445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544241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74055"/>
                  </a:ext>
                </a:extLst>
              </a:tr>
              <a:tr h="137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738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666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368932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E6CB866-E686-40D9-AF3F-40C43A553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475806"/>
              </p:ext>
            </p:extLst>
          </p:nvPr>
        </p:nvGraphicFramePr>
        <p:xfrm>
          <a:off x="414339" y="1724100"/>
          <a:ext cx="8210797" cy="2079349"/>
        </p:xfrm>
        <a:graphic>
          <a:graphicData uri="http://schemas.openxmlformats.org/drawingml/2006/table">
            <a:tbl>
              <a:tblPr/>
              <a:tblGrid>
                <a:gridCol w="275161">
                  <a:extLst>
                    <a:ext uri="{9D8B030D-6E8A-4147-A177-3AD203B41FA5}">
                      <a16:colId xmlns:a16="http://schemas.microsoft.com/office/drawing/2014/main" val="2026137427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2951971063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2621682505"/>
                    </a:ext>
                  </a:extLst>
                </a:gridCol>
                <a:gridCol w="3103812">
                  <a:extLst>
                    <a:ext uri="{9D8B030D-6E8A-4147-A177-3AD203B41FA5}">
                      <a16:colId xmlns:a16="http://schemas.microsoft.com/office/drawing/2014/main" val="190433439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4076682857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412981645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3313642459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1598893047"/>
                    </a:ext>
                  </a:extLst>
                </a:gridCol>
                <a:gridCol w="671392">
                  <a:extLst>
                    <a:ext uri="{9D8B030D-6E8A-4147-A177-3AD203B41FA5}">
                      <a16:colId xmlns:a16="http://schemas.microsoft.com/office/drawing/2014/main" val="3975807926"/>
                    </a:ext>
                  </a:extLst>
                </a:gridCol>
                <a:gridCol w="660386">
                  <a:extLst>
                    <a:ext uri="{9D8B030D-6E8A-4147-A177-3AD203B41FA5}">
                      <a16:colId xmlns:a16="http://schemas.microsoft.com/office/drawing/2014/main" val="329718733"/>
                    </a:ext>
                  </a:extLst>
                </a:gridCol>
              </a:tblGrid>
              <a:tr h="1436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895840"/>
                  </a:ext>
                </a:extLst>
              </a:tr>
              <a:tr h="4399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879283"/>
                  </a:ext>
                </a:extLst>
              </a:tr>
              <a:tr h="188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3.174.226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094241"/>
                  </a:ext>
                </a:extLst>
              </a:tr>
              <a:tr h="143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2.603.594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2.743.503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2.711.657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58171"/>
                  </a:ext>
                </a:extLst>
              </a:tr>
              <a:tr h="143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570.632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-74.600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481.756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643248"/>
                  </a:ext>
                </a:extLst>
              </a:tr>
              <a:tr h="143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90751"/>
                  </a:ext>
                </a:extLst>
              </a:tr>
              <a:tr h="143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200270"/>
                  </a:ext>
                </a:extLst>
              </a:tr>
              <a:tr h="143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643566"/>
                  </a:ext>
                </a:extLst>
              </a:tr>
              <a:tr h="143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632914"/>
                  </a:ext>
                </a:extLst>
              </a:tr>
              <a:tr h="143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713272"/>
                  </a:ext>
                </a:extLst>
              </a:tr>
              <a:tr h="143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457856"/>
                  </a:ext>
                </a:extLst>
              </a:tr>
              <a:tr h="143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9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2E60CF3-8728-4BCC-B9F8-107CA1795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60848"/>
            <a:ext cx="4085655" cy="252028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A6C79F3-EFFC-4E17-A573-00DB2709B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9" y="2060848"/>
            <a:ext cx="408565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BD92A02-D9B0-497F-8848-28B2625E3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865239"/>
            <a:ext cx="6624736" cy="354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D18CAFD-5E10-4403-B5A9-465CFA326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220" y="1862191"/>
            <a:ext cx="6878164" cy="361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F6101AD-F171-4C12-BBEC-ABDC96F6C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429730"/>
              </p:ext>
            </p:extLst>
          </p:nvPr>
        </p:nvGraphicFramePr>
        <p:xfrm>
          <a:off x="414338" y="1775726"/>
          <a:ext cx="8210799" cy="2229333"/>
        </p:xfrm>
        <a:graphic>
          <a:graphicData uri="http://schemas.openxmlformats.org/drawingml/2006/table">
            <a:tbl>
              <a:tblPr/>
              <a:tblGrid>
                <a:gridCol w="744416">
                  <a:extLst>
                    <a:ext uri="{9D8B030D-6E8A-4147-A177-3AD203B41FA5}">
                      <a16:colId xmlns:a16="http://schemas.microsoft.com/office/drawing/2014/main" val="2425788729"/>
                    </a:ext>
                  </a:extLst>
                </a:gridCol>
                <a:gridCol w="3133215">
                  <a:extLst>
                    <a:ext uri="{9D8B030D-6E8A-4147-A177-3AD203B41FA5}">
                      <a16:colId xmlns:a16="http://schemas.microsoft.com/office/drawing/2014/main" val="703175051"/>
                    </a:ext>
                  </a:extLst>
                </a:gridCol>
                <a:gridCol w="744416">
                  <a:extLst>
                    <a:ext uri="{9D8B030D-6E8A-4147-A177-3AD203B41FA5}">
                      <a16:colId xmlns:a16="http://schemas.microsoft.com/office/drawing/2014/main" val="3943554272"/>
                    </a:ext>
                  </a:extLst>
                </a:gridCol>
                <a:gridCol w="744416">
                  <a:extLst>
                    <a:ext uri="{9D8B030D-6E8A-4147-A177-3AD203B41FA5}">
                      <a16:colId xmlns:a16="http://schemas.microsoft.com/office/drawing/2014/main" val="2005885724"/>
                    </a:ext>
                  </a:extLst>
                </a:gridCol>
                <a:gridCol w="744416">
                  <a:extLst>
                    <a:ext uri="{9D8B030D-6E8A-4147-A177-3AD203B41FA5}">
                      <a16:colId xmlns:a16="http://schemas.microsoft.com/office/drawing/2014/main" val="3996141698"/>
                    </a:ext>
                  </a:extLst>
                </a:gridCol>
                <a:gridCol w="744416">
                  <a:extLst>
                    <a:ext uri="{9D8B030D-6E8A-4147-A177-3AD203B41FA5}">
                      <a16:colId xmlns:a16="http://schemas.microsoft.com/office/drawing/2014/main" val="2956166780"/>
                    </a:ext>
                  </a:extLst>
                </a:gridCol>
                <a:gridCol w="677752">
                  <a:extLst>
                    <a:ext uri="{9D8B030D-6E8A-4147-A177-3AD203B41FA5}">
                      <a16:colId xmlns:a16="http://schemas.microsoft.com/office/drawing/2014/main" val="714736267"/>
                    </a:ext>
                  </a:extLst>
                </a:gridCol>
                <a:gridCol w="677752">
                  <a:extLst>
                    <a:ext uri="{9D8B030D-6E8A-4147-A177-3AD203B41FA5}">
                      <a16:colId xmlns:a16="http://schemas.microsoft.com/office/drawing/2014/main" val="948073996"/>
                    </a:ext>
                  </a:extLst>
                </a:gridCol>
              </a:tblGrid>
              <a:tr h="14739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246235"/>
                  </a:ext>
                </a:extLst>
              </a:tr>
              <a:tr h="45139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15847"/>
                  </a:ext>
                </a:extLst>
              </a:tr>
              <a:tr h="156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43.171.714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45.075.155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1.903.441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42.597.115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156948"/>
                  </a:ext>
                </a:extLst>
              </a:tr>
              <a:tr h="147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17.085.257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18.101.086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1.015.829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17.949.911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805494"/>
                  </a:ext>
                </a:extLst>
              </a:tr>
              <a:tr h="147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4.747.911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4.492.598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-255.313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4.345.873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70708"/>
                  </a:ext>
                </a:extLst>
              </a:tr>
              <a:tr h="147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367.723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367.712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367.711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3342827,3%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428248"/>
                  </a:ext>
                </a:extLst>
              </a:tr>
              <a:tr h="147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1.721.841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1.721.841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1.626.923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806367"/>
                  </a:ext>
                </a:extLst>
              </a:tr>
              <a:tr h="147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5.252.589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5.452.348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4.162.617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722678"/>
                  </a:ext>
                </a:extLst>
              </a:tr>
              <a:tr h="147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88950"/>
                  </a:ext>
                </a:extLst>
              </a:tr>
              <a:tr h="147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553.033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727.463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714.335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511189"/>
                  </a:ext>
                </a:extLst>
              </a:tr>
              <a:tr h="147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3.959.714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362842"/>
                  </a:ext>
                </a:extLst>
              </a:tr>
              <a:tr h="147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8.924.810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827609"/>
                  </a:ext>
                </a:extLst>
              </a:tr>
              <a:tr h="147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30604,1%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439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1758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A0FD5E-12A9-4445-BC7E-73A83F3A9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670842"/>
              </p:ext>
            </p:extLst>
          </p:nvPr>
        </p:nvGraphicFramePr>
        <p:xfrm>
          <a:off x="505529" y="1672920"/>
          <a:ext cx="8119607" cy="1540056"/>
        </p:xfrm>
        <a:graphic>
          <a:graphicData uri="http://schemas.openxmlformats.org/drawingml/2006/table">
            <a:tbl>
              <a:tblPr/>
              <a:tblGrid>
                <a:gridCol w="281540">
                  <a:extLst>
                    <a:ext uri="{9D8B030D-6E8A-4147-A177-3AD203B41FA5}">
                      <a16:colId xmlns:a16="http://schemas.microsoft.com/office/drawing/2014/main" val="96025575"/>
                    </a:ext>
                  </a:extLst>
                </a:gridCol>
                <a:gridCol w="281540">
                  <a:extLst>
                    <a:ext uri="{9D8B030D-6E8A-4147-A177-3AD203B41FA5}">
                      <a16:colId xmlns:a16="http://schemas.microsoft.com/office/drawing/2014/main" val="1780476392"/>
                    </a:ext>
                  </a:extLst>
                </a:gridCol>
                <a:gridCol w="3175770">
                  <a:extLst>
                    <a:ext uri="{9D8B030D-6E8A-4147-A177-3AD203B41FA5}">
                      <a16:colId xmlns:a16="http://schemas.microsoft.com/office/drawing/2014/main" val="2740576719"/>
                    </a:ext>
                  </a:extLst>
                </a:gridCol>
                <a:gridCol w="754526">
                  <a:extLst>
                    <a:ext uri="{9D8B030D-6E8A-4147-A177-3AD203B41FA5}">
                      <a16:colId xmlns:a16="http://schemas.microsoft.com/office/drawing/2014/main" val="2701233698"/>
                    </a:ext>
                  </a:extLst>
                </a:gridCol>
                <a:gridCol w="754526">
                  <a:extLst>
                    <a:ext uri="{9D8B030D-6E8A-4147-A177-3AD203B41FA5}">
                      <a16:colId xmlns:a16="http://schemas.microsoft.com/office/drawing/2014/main" val="2091293648"/>
                    </a:ext>
                  </a:extLst>
                </a:gridCol>
                <a:gridCol w="754526">
                  <a:extLst>
                    <a:ext uri="{9D8B030D-6E8A-4147-A177-3AD203B41FA5}">
                      <a16:colId xmlns:a16="http://schemas.microsoft.com/office/drawing/2014/main" val="3824544096"/>
                    </a:ext>
                  </a:extLst>
                </a:gridCol>
                <a:gridCol w="754526">
                  <a:extLst>
                    <a:ext uri="{9D8B030D-6E8A-4147-A177-3AD203B41FA5}">
                      <a16:colId xmlns:a16="http://schemas.microsoft.com/office/drawing/2014/main" val="2981198285"/>
                    </a:ext>
                  </a:extLst>
                </a:gridCol>
                <a:gridCol w="686958">
                  <a:extLst>
                    <a:ext uri="{9D8B030D-6E8A-4147-A177-3AD203B41FA5}">
                      <a16:colId xmlns:a16="http://schemas.microsoft.com/office/drawing/2014/main" val="1235826908"/>
                    </a:ext>
                  </a:extLst>
                </a:gridCol>
                <a:gridCol w="675695">
                  <a:extLst>
                    <a:ext uri="{9D8B030D-6E8A-4147-A177-3AD203B41FA5}">
                      <a16:colId xmlns:a16="http://schemas.microsoft.com/office/drawing/2014/main" val="3724464807"/>
                    </a:ext>
                  </a:extLst>
                </a:gridCol>
              </a:tblGrid>
              <a:tr h="164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565405"/>
                  </a:ext>
                </a:extLst>
              </a:tr>
              <a:tr h="474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163201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43.171.714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45.075.155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1.903.441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42.597.115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774576"/>
                  </a:ext>
                </a:extLst>
              </a:tr>
              <a:tr h="167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12.006.719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13.193.733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13.037.434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39995"/>
                  </a:ext>
                </a:extLst>
              </a:tr>
              <a:tr h="167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4.010.564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3.605.282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-405.282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3.513.071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149470"/>
                  </a:ext>
                </a:extLst>
              </a:tr>
              <a:tr h="18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23.980.205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24.878.735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898.530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22.697.097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154820"/>
                  </a:ext>
                </a:extLst>
              </a:tr>
              <a:tr h="18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3.174.226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3.397.405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223.179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3.349.513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234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381696" y="617378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52B0C65-AE6D-49CE-A87E-212375164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591248"/>
              </p:ext>
            </p:extLst>
          </p:nvPr>
        </p:nvGraphicFramePr>
        <p:xfrm>
          <a:off x="467544" y="1775726"/>
          <a:ext cx="8157592" cy="3062605"/>
        </p:xfrm>
        <a:graphic>
          <a:graphicData uri="http://schemas.openxmlformats.org/drawingml/2006/table">
            <a:tbl>
              <a:tblPr/>
              <a:tblGrid>
                <a:gridCol w="273378">
                  <a:extLst>
                    <a:ext uri="{9D8B030D-6E8A-4147-A177-3AD203B41FA5}">
                      <a16:colId xmlns:a16="http://schemas.microsoft.com/office/drawing/2014/main" val="795527848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3161236172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3263773429"/>
                    </a:ext>
                  </a:extLst>
                </a:gridCol>
                <a:gridCol w="3083701">
                  <a:extLst>
                    <a:ext uri="{9D8B030D-6E8A-4147-A177-3AD203B41FA5}">
                      <a16:colId xmlns:a16="http://schemas.microsoft.com/office/drawing/2014/main" val="630672422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3899437679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4173765422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1389798114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2301395531"/>
                    </a:ext>
                  </a:extLst>
                </a:gridCol>
                <a:gridCol w="667042">
                  <a:extLst>
                    <a:ext uri="{9D8B030D-6E8A-4147-A177-3AD203B41FA5}">
                      <a16:colId xmlns:a16="http://schemas.microsoft.com/office/drawing/2014/main" val="2556646470"/>
                    </a:ext>
                  </a:extLst>
                </a:gridCol>
                <a:gridCol w="656107">
                  <a:extLst>
                    <a:ext uri="{9D8B030D-6E8A-4147-A177-3AD203B41FA5}">
                      <a16:colId xmlns:a16="http://schemas.microsoft.com/office/drawing/2014/main" val="3524795833"/>
                    </a:ext>
                  </a:extLst>
                </a:gridCol>
              </a:tblGrid>
              <a:tr h="1346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161681"/>
                  </a:ext>
                </a:extLst>
              </a:tr>
              <a:tr h="412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689335"/>
                  </a:ext>
                </a:extLst>
              </a:tr>
              <a:tr h="176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12.006.719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13.193.733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13.037.434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34369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8.858.489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9.338.257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9.273.332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609026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2.895.926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2.815.587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906598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1524590,9%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427491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1524590,9%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069705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063591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124600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22681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560413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430245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891880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696531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77900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301.055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122147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247.895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737287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271849"/>
                  </a:ext>
                </a:extLst>
              </a:tr>
              <a:tr h="134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019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098" y="12032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420098" y="60959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24DDA0D-87C2-450C-AB9E-2E5DD6F3D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243074"/>
              </p:ext>
            </p:extLst>
          </p:nvPr>
        </p:nvGraphicFramePr>
        <p:xfrm>
          <a:off x="467545" y="1687866"/>
          <a:ext cx="8157590" cy="2173181"/>
        </p:xfrm>
        <a:graphic>
          <a:graphicData uri="http://schemas.openxmlformats.org/drawingml/2006/table">
            <a:tbl>
              <a:tblPr/>
              <a:tblGrid>
                <a:gridCol w="273378">
                  <a:extLst>
                    <a:ext uri="{9D8B030D-6E8A-4147-A177-3AD203B41FA5}">
                      <a16:colId xmlns:a16="http://schemas.microsoft.com/office/drawing/2014/main" val="442861957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1498004011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2270668751"/>
                    </a:ext>
                  </a:extLst>
                </a:gridCol>
                <a:gridCol w="3083700">
                  <a:extLst>
                    <a:ext uri="{9D8B030D-6E8A-4147-A177-3AD203B41FA5}">
                      <a16:colId xmlns:a16="http://schemas.microsoft.com/office/drawing/2014/main" val="3237246678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1819826867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3305560290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1708775381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2606932331"/>
                    </a:ext>
                  </a:extLst>
                </a:gridCol>
                <a:gridCol w="667041">
                  <a:extLst>
                    <a:ext uri="{9D8B030D-6E8A-4147-A177-3AD203B41FA5}">
                      <a16:colId xmlns:a16="http://schemas.microsoft.com/office/drawing/2014/main" val="1048266134"/>
                    </a:ext>
                  </a:extLst>
                </a:gridCol>
                <a:gridCol w="656107">
                  <a:extLst>
                    <a:ext uri="{9D8B030D-6E8A-4147-A177-3AD203B41FA5}">
                      <a16:colId xmlns:a16="http://schemas.microsoft.com/office/drawing/2014/main" val="1204921572"/>
                    </a:ext>
                  </a:extLst>
                </a:gridCol>
              </a:tblGrid>
              <a:tr h="1511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240851"/>
                  </a:ext>
                </a:extLst>
              </a:tr>
              <a:tr h="4629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005839"/>
                  </a:ext>
                </a:extLst>
              </a:tr>
              <a:tr h="198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4.010.564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-405.282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3.513.071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785038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1.566.477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1.668.804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1.656.144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72608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988.657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538.262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-450.395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515.811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895634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11484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283060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675180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-85.916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245001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-85.916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40052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250943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149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32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0959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46C60FB-F9D8-4840-9D11-65A832B5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506503"/>
              </p:ext>
            </p:extLst>
          </p:nvPr>
        </p:nvGraphicFramePr>
        <p:xfrm>
          <a:off x="414338" y="1658590"/>
          <a:ext cx="8201487" cy="3637642"/>
        </p:xfrm>
        <a:graphic>
          <a:graphicData uri="http://schemas.openxmlformats.org/drawingml/2006/table">
            <a:tbl>
              <a:tblPr/>
              <a:tblGrid>
                <a:gridCol w="265506">
                  <a:extLst>
                    <a:ext uri="{9D8B030D-6E8A-4147-A177-3AD203B41FA5}">
                      <a16:colId xmlns:a16="http://schemas.microsoft.com/office/drawing/2014/main" val="3590493019"/>
                    </a:ext>
                  </a:extLst>
                </a:gridCol>
                <a:gridCol w="265506">
                  <a:extLst>
                    <a:ext uri="{9D8B030D-6E8A-4147-A177-3AD203B41FA5}">
                      <a16:colId xmlns:a16="http://schemas.microsoft.com/office/drawing/2014/main" val="1907236098"/>
                    </a:ext>
                  </a:extLst>
                </a:gridCol>
                <a:gridCol w="265506">
                  <a:extLst>
                    <a:ext uri="{9D8B030D-6E8A-4147-A177-3AD203B41FA5}">
                      <a16:colId xmlns:a16="http://schemas.microsoft.com/office/drawing/2014/main" val="1083645625"/>
                    </a:ext>
                  </a:extLst>
                </a:gridCol>
                <a:gridCol w="3273692">
                  <a:extLst>
                    <a:ext uri="{9D8B030D-6E8A-4147-A177-3AD203B41FA5}">
                      <a16:colId xmlns:a16="http://schemas.microsoft.com/office/drawing/2014/main" val="911684598"/>
                    </a:ext>
                  </a:extLst>
                </a:gridCol>
                <a:gridCol w="711557">
                  <a:extLst>
                    <a:ext uri="{9D8B030D-6E8A-4147-A177-3AD203B41FA5}">
                      <a16:colId xmlns:a16="http://schemas.microsoft.com/office/drawing/2014/main" val="3826166438"/>
                    </a:ext>
                  </a:extLst>
                </a:gridCol>
                <a:gridCol w="711557">
                  <a:extLst>
                    <a:ext uri="{9D8B030D-6E8A-4147-A177-3AD203B41FA5}">
                      <a16:colId xmlns:a16="http://schemas.microsoft.com/office/drawing/2014/main" val="1662476719"/>
                    </a:ext>
                  </a:extLst>
                </a:gridCol>
                <a:gridCol w="711557">
                  <a:extLst>
                    <a:ext uri="{9D8B030D-6E8A-4147-A177-3AD203B41FA5}">
                      <a16:colId xmlns:a16="http://schemas.microsoft.com/office/drawing/2014/main" val="1904969223"/>
                    </a:ext>
                  </a:extLst>
                </a:gridCol>
                <a:gridCol w="711557">
                  <a:extLst>
                    <a:ext uri="{9D8B030D-6E8A-4147-A177-3AD203B41FA5}">
                      <a16:colId xmlns:a16="http://schemas.microsoft.com/office/drawing/2014/main" val="3209997087"/>
                    </a:ext>
                  </a:extLst>
                </a:gridCol>
                <a:gridCol w="647835">
                  <a:extLst>
                    <a:ext uri="{9D8B030D-6E8A-4147-A177-3AD203B41FA5}">
                      <a16:colId xmlns:a16="http://schemas.microsoft.com/office/drawing/2014/main" val="3320624427"/>
                    </a:ext>
                  </a:extLst>
                </a:gridCol>
                <a:gridCol w="637214">
                  <a:extLst>
                    <a:ext uri="{9D8B030D-6E8A-4147-A177-3AD203B41FA5}">
                      <a16:colId xmlns:a16="http://schemas.microsoft.com/office/drawing/2014/main" val="3082376831"/>
                    </a:ext>
                  </a:extLst>
                </a:gridCol>
              </a:tblGrid>
              <a:tr h="1350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57713"/>
                  </a:ext>
                </a:extLst>
              </a:tr>
              <a:tr h="4135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85965"/>
                  </a:ext>
                </a:extLst>
              </a:tr>
              <a:tr h="177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23.980.205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24.878.735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898.530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22.697.097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80470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4.056.697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4.350.522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293.825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4.308.778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094178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580.718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562.378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-18.340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532.719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332624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4331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386932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424.920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424.920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375.659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370334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424.920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424.920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375.659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541422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88.580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77.040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48964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87.698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76.894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648409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248.642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248.642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221.725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313781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5.250.084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5.449.843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4.162.417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93137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5.250.084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5.449.843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4.162.417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278609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178.030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386348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178.030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199162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49.663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627272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451995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788514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482599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41682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3.959.714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5833,9%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5833,9%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781649"/>
                  </a:ext>
                </a:extLst>
              </a:tr>
              <a:tr h="13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3.959.714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5833,9%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5833,9%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97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3712</TotalTime>
  <Words>1983</Words>
  <Application>Microsoft Office PowerPoint</Application>
  <PresentationFormat>Presentación en pantalla (4:3)</PresentationFormat>
  <Paragraphs>1058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DICIEMBRE DE 2019 PARTIDA 01:  MINISTERIO DE BIENES NACIONALES</vt:lpstr>
      <vt:lpstr>Presentación de PowerPoint</vt:lpstr>
      <vt:lpstr>Presentación de PowerPoint</vt:lpstr>
      <vt:lpstr>Presentación de PowerPoint</vt:lpstr>
      <vt:lpstr>EJECUCIÓN ACUMULADA DE GASTOS A DICIEMBRE DE 2019  PARTIDA 14 MINISTERIO DE BIENES NACIONALES</vt:lpstr>
      <vt:lpstr>EJECUCIÓN ACUMULADA DE GASTOS A DICIEMBRE DE 2019  PARTIDA 14 RESUMEN POR CAPÍTULOS</vt:lpstr>
      <vt:lpstr>EJECUCIÓN ACUMULADA DE GASTOS A DICIEMBRE DE 2019  PARTIDA 14. CAPÍTULO 01. PROGRAMA 01: SUBSECRETARÍA DE BIENES NACIONALES </vt:lpstr>
      <vt:lpstr>EJECUCIÓN ACUMULADA DE GASTOS A DICIEMBRE DE 2019  PARTIDA 14. CAPÍTULO 01. PROGRAMA 03: REGULARIZACIÓN DE LA PROPIEDAD RAÍZ</vt:lpstr>
      <vt:lpstr>EJECUCIÓN ACUMULADA DE GASTOS A DICIEMBRE DE 2019  PARTIDA 14. CAPÍTULO 01. PROGRAMA 04: ADMINISTRACIÓN DE BIENES</vt:lpstr>
      <vt:lpstr>EJECUCIÓN ACUMULADA DE GASTOS A DICIEMBRE DE 2019  PARTIDA 14. CAPÍTULO 01. PROGRAMA 04: ADMINISTRACIÓN DE BIENES</vt:lpstr>
      <vt:lpstr>EJECUCIÓN ACUMULADA DE GASTOS A DICIEMBRE DE 2019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238</cp:revision>
  <cp:lastPrinted>2019-10-14T13:03:08Z</cp:lastPrinted>
  <dcterms:created xsi:type="dcterms:W3CDTF">2016-06-23T13:38:47Z</dcterms:created>
  <dcterms:modified xsi:type="dcterms:W3CDTF">2020-04-09T12:45:21Z</dcterms:modified>
</cp:coreProperties>
</file>