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2"/>
  </p:notesMasterIdLst>
  <p:handoutMasterIdLst>
    <p:handoutMasterId r:id="rId33"/>
  </p:handoutMasterIdLst>
  <p:sldIdLst>
    <p:sldId id="256" r:id="rId3"/>
    <p:sldId id="326" r:id="rId4"/>
    <p:sldId id="325" r:id="rId5"/>
    <p:sldId id="323" r:id="rId6"/>
    <p:sldId id="324" r:id="rId7"/>
    <p:sldId id="328" r:id="rId8"/>
    <p:sldId id="264" r:id="rId9"/>
    <p:sldId id="322" r:id="rId10"/>
    <p:sldId id="263" r:id="rId11"/>
    <p:sldId id="302" r:id="rId12"/>
    <p:sldId id="303" r:id="rId13"/>
    <p:sldId id="299" r:id="rId14"/>
    <p:sldId id="300" r:id="rId15"/>
    <p:sldId id="301" r:id="rId16"/>
    <p:sldId id="304" r:id="rId17"/>
    <p:sldId id="305" r:id="rId18"/>
    <p:sldId id="306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  <p:sldId id="317" r:id="rId29"/>
    <p:sldId id="318" r:id="rId30"/>
    <p:sldId id="319" r:id="rId3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9" autoAdjust="0"/>
    <p:restoredTop sz="93838" autoAdjust="0"/>
  </p:normalViewPr>
  <p:slideViewPr>
    <p:cSldViewPr>
      <p:cViewPr varScale="1">
        <p:scale>
          <a:sx n="78" d="100"/>
          <a:sy n="78" d="100"/>
        </p:scale>
        <p:origin x="90" y="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11'!$C$38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11'!$D$38:$O$38</c:f>
              <c:numCache>
                <c:formatCode>0.0%</c:formatCode>
                <c:ptCount val="12"/>
                <c:pt idx="0">
                  <c:v>8.7999999999999995E-2</c:v>
                </c:pt>
                <c:pt idx="1">
                  <c:v>7.0999999999999994E-2</c:v>
                </c:pt>
                <c:pt idx="2">
                  <c:v>7.8E-2</c:v>
                </c:pt>
                <c:pt idx="3">
                  <c:v>7.0000000000000007E-2</c:v>
                </c:pt>
                <c:pt idx="4">
                  <c:v>8.2000000000000003E-2</c:v>
                </c:pt>
                <c:pt idx="5">
                  <c:v>8.4000000000000005E-2</c:v>
                </c:pt>
                <c:pt idx="6">
                  <c:v>7.2999999999999995E-2</c:v>
                </c:pt>
                <c:pt idx="7">
                  <c:v>7.0000000000000007E-2</c:v>
                </c:pt>
                <c:pt idx="8">
                  <c:v>7.6999999999999999E-2</c:v>
                </c:pt>
                <c:pt idx="9">
                  <c:v>7.9000000000000001E-2</c:v>
                </c:pt>
                <c:pt idx="10">
                  <c:v>8.1000000000000003E-2</c:v>
                </c:pt>
                <c:pt idx="1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F7-4F52-92BF-85D21EAEE7AD}"/>
            </c:ext>
          </c:extLst>
        </c:ser>
        <c:ser>
          <c:idx val="1"/>
          <c:order val="1"/>
          <c:tx>
            <c:strRef>
              <c:f>'Partida 11'!$C$39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11'!$D$39:$O$39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6.9000000000000006E-2</c:v>
                </c:pt>
                <c:pt idx="2">
                  <c:v>7.0999999999999994E-2</c:v>
                </c:pt>
                <c:pt idx="3">
                  <c:v>7.8E-2</c:v>
                </c:pt>
                <c:pt idx="4">
                  <c:v>7.6999999999999999E-2</c:v>
                </c:pt>
                <c:pt idx="5">
                  <c:v>0.08</c:v>
                </c:pt>
                <c:pt idx="6">
                  <c:v>7.0999999999999994E-2</c:v>
                </c:pt>
                <c:pt idx="7">
                  <c:v>0.105</c:v>
                </c:pt>
                <c:pt idx="8">
                  <c:v>7.1999999999999995E-2</c:v>
                </c:pt>
                <c:pt idx="9">
                  <c:v>7.1999999999999995E-2</c:v>
                </c:pt>
                <c:pt idx="10">
                  <c:v>7.6999999999999999E-2</c:v>
                </c:pt>
                <c:pt idx="11">
                  <c:v>0.14199999999999999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F7-4F52-92BF-85D21EAEE7AD}"/>
            </c:ext>
          </c:extLst>
        </c:ser>
        <c:ser>
          <c:idx val="2"/>
          <c:order val="2"/>
          <c:tx>
            <c:strRef>
              <c:f>'Partida 11'!$C$40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5FF7-4F52-92BF-85D21EAEE7AD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5FF7-4F52-92BF-85D21EAEE7AD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5FF7-4F52-92BF-85D21EAEE7AD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5FF7-4F52-92BF-85D21EAEE7AD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>
                      <a:solidFill>
                        <a:schemeClr val="tx1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5FF7-4F52-92BF-85D21EAEE7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11'!$D$40:$O$40</c:f>
              <c:numCache>
                <c:formatCode>0.0%</c:formatCode>
                <c:ptCount val="12"/>
                <c:pt idx="0">
                  <c:v>0.10885132423855594</c:v>
                </c:pt>
                <c:pt idx="1">
                  <c:v>7.0838286084281887E-2</c:v>
                </c:pt>
                <c:pt idx="2">
                  <c:v>7.4011944646057731E-2</c:v>
                </c:pt>
                <c:pt idx="3">
                  <c:v>8.5785973607709759E-2</c:v>
                </c:pt>
                <c:pt idx="4">
                  <c:v>7.821403982143392E-2</c:v>
                </c:pt>
                <c:pt idx="5">
                  <c:v>8.0048032719961096E-2</c:v>
                </c:pt>
                <c:pt idx="6">
                  <c:v>6.8846265859394129E-2</c:v>
                </c:pt>
                <c:pt idx="7">
                  <c:v>7.8877201259649268E-2</c:v>
                </c:pt>
                <c:pt idx="8">
                  <c:v>7.5065741727429039E-2</c:v>
                </c:pt>
                <c:pt idx="9">
                  <c:v>7.2405342463433872E-2</c:v>
                </c:pt>
                <c:pt idx="10">
                  <c:v>7.5083676215802378E-2</c:v>
                </c:pt>
                <c:pt idx="11">
                  <c:v>0.13143714547728047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FF7-4F52-92BF-85D21EAEE7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68912384"/>
        <c:axId val="168913920"/>
      </c:barChart>
      <c:catAx>
        <c:axId val="16891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68913920"/>
        <c:crosses val="autoZero"/>
        <c:auto val="0"/>
        <c:lblAlgn val="ctr"/>
        <c:lblOffset val="100"/>
        <c:noMultiLvlLbl val="0"/>
      </c:catAx>
      <c:valAx>
        <c:axId val="16891392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6891238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11'!$C$34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11'!$D$34:$O$34</c:f>
              <c:numCache>
                <c:formatCode>0.0%</c:formatCode>
                <c:ptCount val="12"/>
                <c:pt idx="0">
                  <c:v>8.7999999999999995E-2</c:v>
                </c:pt>
                <c:pt idx="1">
                  <c:v>0.159</c:v>
                </c:pt>
                <c:pt idx="2">
                  <c:v>0.23699999999999999</c:v>
                </c:pt>
                <c:pt idx="3">
                  <c:v>0.30599999999999999</c:v>
                </c:pt>
                <c:pt idx="4">
                  <c:v>0.38700000000000001</c:v>
                </c:pt>
                <c:pt idx="5">
                  <c:v>0.46899999999999997</c:v>
                </c:pt>
                <c:pt idx="6">
                  <c:v>0.54100000000000004</c:v>
                </c:pt>
                <c:pt idx="7">
                  <c:v>0.60899999999999999</c:v>
                </c:pt>
                <c:pt idx="8">
                  <c:v>0.68600000000000005</c:v>
                </c:pt>
                <c:pt idx="9">
                  <c:v>0.76400000000000001</c:v>
                </c:pt>
                <c:pt idx="10">
                  <c:v>0.84499999999999997</c:v>
                </c:pt>
                <c:pt idx="11">
                  <c:v>0.95399999999999996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618-4E95-8376-49D1B6DA7614}"/>
            </c:ext>
          </c:extLst>
        </c:ser>
        <c:ser>
          <c:idx val="1"/>
          <c:order val="1"/>
          <c:tx>
            <c:strRef>
              <c:f>'Partida 11'!$C$35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11'!$D$35:$O$35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0.154</c:v>
                </c:pt>
                <c:pt idx="2">
                  <c:v>0.22500000000000001</c:v>
                </c:pt>
                <c:pt idx="3">
                  <c:v>0.30299999999999999</c:v>
                </c:pt>
                <c:pt idx="4">
                  <c:v>0.379</c:v>
                </c:pt>
                <c:pt idx="5">
                  <c:v>0.45800000000000002</c:v>
                </c:pt>
                <c:pt idx="6">
                  <c:v>0.53600000000000003</c:v>
                </c:pt>
                <c:pt idx="7">
                  <c:v>0.63900000000000001</c:v>
                </c:pt>
                <c:pt idx="8">
                  <c:v>0.70699999999999996</c:v>
                </c:pt>
                <c:pt idx="9">
                  <c:v>0.77800000000000002</c:v>
                </c:pt>
                <c:pt idx="10">
                  <c:v>0.85399999999999998</c:v>
                </c:pt>
                <c:pt idx="11">
                  <c:v>0.98099999999999998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618-4E95-8376-49D1B6DA7614}"/>
            </c:ext>
          </c:extLst>
        </c:ser>
        <c:ser>
          <c:idx val="2"/>
          <c:order val="2"/>
          <c:tx>
            <c:strRef>
              <c:f>'Partida 11'!$C$36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7263681592039815E-2"/>
                  <c:y val="4.569055036344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618-4E95-8376-49D1B6DA7614}"/>
                </c:ext>
              </c:extLst>
            </c:dLbl>
            <c:dLbl>
              <c:idx val="1"/>
              <c:layout>
                <c:manualLayout>
                  <c:x val="-4.975124378109453E-2"/>
                  <c:y val="5.3997923156801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618-4E95-8376-49D1B6DA7614}"/>
                </c:ext>
              </c:extLst>
            </c:dLbl>
            <c:dLbl>
              <c:idx val="2"/>
              <c:layout>
                <c:manualLayout>
                  <c:x val="-5.4726368159203981E-2"/>
                  <c:y val="6.230529595015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618-4E95-8376-49D1B6DA7614}"/>
                </c:ext>
              </c:extLst>
            </c:dLbl>
            <c:dLbl>
              <c:idx val="3"/>
              <c:layout>
                <c:manualLayout>
                  <c:x val="-4.975124378109453E-2"/>
                  <c:y val="7.0612668743509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618-4E95-8376-49D1B6DA7614}"/>
                </c:ext>
              </c:extLst>
            </c:dLbl>
            <c:dLbl>
              <c:idx val="4"/>
              <c:layout>
                <c:manualLayout>
                  <c:x val="-4.9751243781094572E-2"/>
                  <c:y val="5.8151609553478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618-4E95-8376-49D1B6DA7614}"/>
                </c:ext>
              </c:extLst>
            </c:dLbl>
            <c:dLbl>
              <c:idx val="5"/>
              <c:layout>
                <c:manualLayout>
                  <c:x val="-4.4776119402985072E-2"/>
                  <c:y val="6.006006006006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618-4E95-8376-49D1B6DA7614}"/>
                </c:ext>
              </c:extLst>
            </c:dLbl>
            <c:dLbl>
              <c:idx val="6"/>
              <c:layout>
                <c:manualLayout>
                  <c:x val="-3.482587064676617E-2"/>
                  <c:y val="3.6036036036036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618-4E95-8376-49D1B6DA7614}"/>
                </c:ext>
              </c:extLst>
            </c:dLbl>
            <c:dLbl>
              <c:idx val="7"/>
              <c:layout>
                <c:manualLayout>
                  <c:x val="-3.7313432835820989E-2"/>
                  <c:y val="3.6036036036036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618-4E95-8376-49D1B6DA7614}"/>
                </c:ext>
              </c:extLst>
            </c:dLbl>
            <c:dLbl>
              <c:idx val="8"/>
              <c:layout>
                <c:manualLayout>
                  <c:x val="-2.9850746268656716E-2"/>
                  <c:y val="3.60360360360359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618-4E95-8376-49D1B6DA7614}"/>
                </c:ext>
              </c:extLst>
            </c:dLbl>
            <c:dLbl>
              <c:idx val="9"/>
              <c:layout>
                <c:manualLayout>
                  <c:x val="-2.9850746268656806E-2"/>
                  <c:y val="3.6036036036036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618-4E95-8376-49D1B6DA7614}"/>
                </c:ext>
              </c:extLst>
            </c:dLbl>
            <c:dLbl>
              <c:idx val="10"/>
              <c:layout>
                <c:manualLayout>
                  <c:x val="-5.2238805970149439E-2"/>
                  <c:y val="4.404404404404404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700" b="1">
                      <a:solidFill>
                        <a:schemeClr val="tx1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618-4E95-8376-49D1B6DA76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11'!$D$36:$O$36</c:f>
              <c:numCache>
                <c:formatCode>0.0%</c:formatCode>
                <c:ptCount val="12"/>
                <c:pt idx="0">
                  <c:v>0.10885132423855594</c:v>
                </c:pt>
                <c:pt idx="1">
                  <c:v>0.17968961032283784</c:v>
                </c:pt>
                <c:pt idx="2">
                  <c:v>0.25370155496889557</c:v>
                </c:pt>
                <c:pt idx="3">
                  <c:v>0.33922138858955353</c:v>
                </c:pt>
                <c:pt idx="4">
                  <c:v>0.41631053550410857</c:v>
                </c:pt>
                <c:pt idx="5">
                  <c:v>0.49206630641319288</c:v>
                </c:pt>
                <c:pt idx="6">
                  <c:v>0.55550584316560947</c:v>
                </c:pt>
                <c:pt idx="7">
                  <c:v>0.63379955421234013</c:v>
                </c:pt>
                <c:pt idx="8">
                  <c:v>0.70883478757496721</c:v>
                </c:pt>
                <c:pt idx="9">
                  <c:v>0.78124013003840109</c:v>
                </c:pt>
                <c:pt idx="10">
                  <c:v>0.8560851147783719</c:v>
                </c:pt>
                <c:pt idx="11">
                  <c:v>0.98391561433270958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4618-4E95-8376-49D1B6DA76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2738048"/>
        <c:axId val="132743936"/>
      </c:lineChart>
      <c:catAx>
        <c:axId val="13273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32743936"/>
        <c:crosses val="autoZero"/>
        <c:auto val="1"/>
        <c:lblAlgn val="ctr"/>
        <c:lblOffset val="100"/>
        <c:tickLblSkip val="1"/>
        <c:noMultiLvlLbl val="0"/>
      </c:catAx>
      <c:valAx>
        <c:axId val="13274393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3273804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08-04-2020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08-04-2020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63" name="Picture 21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DICIEMBRE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7353" name="Picture 1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89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59632" y="6381328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49917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8" y="1253110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0AB7BB0-4B4E-49D7-A848-47A919CDE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90939"/>
              </p:ext>
            </p:extLst>
          </p:nvPr>
        </p:nvGraphicFramePr>
        <p:xfrm>
          <a:off x="1879286" y="1464454"/>
          <a:ext cx="5429018" cy="4916859"/>
        </p:xfrm>
        <a:graphic>
          <a:graphicData uri="http://schemas.openxmlformats.org/drawingml/2006/table">
            <a:tbl>
              <a:tblPr/>
              <a:tblGrid>
                <a:gridCol w="533545">
                  <a:extLst>
                    <a:ext uri="{9D8B030D-6E8A-4147-A177-3AD203B41FA5}">
                      <a16:colId xmlns:a16="http://schemas.microsoft.com/office/drawing/2014/main" val="704713961"/>
                    </a:ext>
                  </a:extLst>
                </a:gridCol>
                <a:gridCol w="197093">
                  <a:extLst>
                    <a:ext uri="{9D8B030D-6E8A-4147-A177-3AD203B41FA5}">
                      <a16:colId xmlns:a16="http://schemas.microsoft.com/office/drawing/2014/main" val="3889740212"/>
                    </a:ext>
                  </a:extLst>
                </a:gridCol>
                <a:gridCol w="197093">
                  <a:extLst>
                    <a:ext uri="{9D8B030D-6E8A-4147-A177-3AD203B41FA5}">
                      <a16:colId xmlns:a16="http://schemas.microsoft.com/office/drawing/2014/main" val="2508462678"/>
                    </a:ext>
                  </a:extLst>
                </a:gridCol>
                <a:gridCol w="1403541">
                  <a:extLst>
                    <a:ext uri="{9D8B030D-6E8A-4147-A177-3AD203B41FA5}">
                      <a16:colId xmlns:a16="http://schemas.microsoft.com/office/drawing/2014/main" val="3436931472"/>
                    </a:ext>
                  </a:extLst>
                </a:gridCol>
                <a:gridCol w="533545">
                  <a:extLst>
                    <a:ext uri="{9D8B030D-6E8A-4147-A177-3AD203B41FA5}">
                      <a16:colId xmlns:a16="http://schemas.microsoft.com/office/drawing/2014/main" val="3245091851"/>
                    </a:ext>
                  </a:extLst>
                </a:gridCol>
                <a:gridCol w="533545">
                  <a:extLst>
                    <a:ext uri="{9D8B030D-6E8A-4147-A177-3AD203B41FA5}">
                      <a16:colId xmlns:a16="http://schemas.microsoft.com/office/drawing/2014/main" val="1431304843"/>
                    </a:ext>
                  </a:extLst>
                </a:gridCol>
                <a:gridCol w="533545">
                  <a:extLst>
                    <a:ext uri="{9D8B030D-6E8A-4147-A177-3AD203B41FA5}">
                      <a16:colId xmlns:a16="http://schemas.microsoft.com/office/drawing/2014/main" val="1527636916"/>
                    </a:ext>
                  </a:extLst>
                </a:gridCol>
                <a:gridCol w="533545">
                  <a:extLst>
                    <a:ext uri="{9D8B030D-6E8A-4147-A177-3AD203B41FA5}">
                      <a16:colId xmlns:a16="http://schemas.microsoft.com/office/drawing/2014/main" val="3532466520"/>
                    </a:ext>
                  </a:extLst>
                </a:gridCol>
                <a:gridCol w="485765">
                  <a:extLst>
                    <a:ext uri="{9D8B030D-6E8A-4147-A177-3AD203B41FA5}">
                      <a16:colId xmlns:a16="http://schemas.microsoft.com/office/drawing/2014/main" val="2385111012"/>
                    </a:ext>
                  </a:extLst>
                </a:gridCol>
                <a:gridCol w="477801">
                  <a:extLst>
                    <a:ext uri="{9D8B030D-6E8A-4147-A177-3AD203B41FA5}">
                      <a16:colId xmlns:a16="http://schemas.microsoft.com/office/drawing/2014/main" val="1359964666"/>
                    </a:ext>
                  </a:extLst>
                </a:gridCol>
              </a:tblGrid>
              <a:tr h="1040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5757" marR="5757" marT="57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757" marR="5757" marT="57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75435"/>
                  </a:ext>
                </a:extLst>
              </a:tr>
              <a:tr h="3187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60553"/>
                  </a:ext>
                </a:extLst>
              </a:tr>
              <a:tr h="1366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574.443.549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13.185.917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563.510.626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029451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480.083.971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485.734.058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5.650.087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478.924.862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524841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71.298.313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71.000.387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-297.926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67.628.940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149518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541.862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686125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541.862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07222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5.257.022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6.876.454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1.619.432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6.835.278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951563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747.773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830.323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82.550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791.124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105,8%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555794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83.218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83.218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80.207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838322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66.633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149.183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82.550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149.181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223,9%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935944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597.922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597.922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561.736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547645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1.664.568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3.201.450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1.536.882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3.201.125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192,3%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492775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1.397.971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2.834.572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1.436.601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2.834.572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202,8%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434474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55.806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55.806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55.806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488540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43.377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43.377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43.052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678765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20.176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20.176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20.176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798615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80.712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180.993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100.281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180.993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224,2%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952794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8.091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8.091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8.091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364582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31.015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052744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27.420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27.420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57392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761.919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761.919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760.267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737663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45.809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45.809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44.157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432720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716.110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716.110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716.110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555516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403036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498535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86.184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86.184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85.935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901626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86.184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86.184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85.935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802725"/>
                  </a:ext>
                </a:extLst>
              </a:tr>
              <a:tr h="193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2.377.085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2.377.085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2.011.339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725358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345.073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345.073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315.050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463735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1.061.374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1.061.374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869.888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682844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322.273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322.273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307.523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941443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119.592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119.592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113.201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8328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196.513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196.513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119.527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370120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332.260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332.260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286.150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773126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209.888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391613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209.888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017537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1.149.799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905310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1.149.799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642650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6.402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986704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6.402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5208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6.402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237032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6.128.140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6.128.140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6.116.321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809924"/>
                  </a:ext>
                </a:extLst>
              </a:tr>
              <a:tr h="10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6.128.140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6.128.140 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6.116.321</a:t>
                      </a:r>
                    </a:p>
                  </a:txBody>
                  <a:tcPr marL="5757" marR="5757" marT="5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5757" marR="5757" marT="57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368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126161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12777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19C2349-1E53-4E70-A83F-B286F4026B53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189455"/>
          <a:ext cx="7886699" cy="3623678"/>
        </p:xfrm>
        <a:graphic>
          <a:graphicData uri="http://schemas.openxmlformats.org/drawingml/2006/table">
            <a:tbl>
              <a:tblPr/>
              <a:tblGrid>
                <a:gridCol w="781959">
                  <a:extLst>
                    <a:ext uri="{9D8B030D-6E8A-4147-A177-3AD203B41FA5}">
                      <a16:colId xmlns:a16="http://schemas.microsoft.com/office/drawing/2014/main" val="3171333560"/>
                    </a:ext>
                  </a:extLst>
                </a:gridCol>
                <a:gridCol w="288858">
                  <a:extLst>
                    <a:ext uri="{9D8B030D-6E8A-4147-A177-3AD203B41FA5}">
                      <a16:colId xmlns:a16="http://schemas.microsoft.com/office/drawing/2014/main" val="570679624"/>
                    </a:ext>
                  </a:extLst>
                </a:gridCol>
                <a:gridCol w="288858">
                  <a:extLst>
                    <a:ext uri="{9D8B030D-6E8A-4147-A177-3AD203B41FA5}">
                      <a16:colId xmlns:a16="http://schemas.microsoft.com/office/drawing/2014/main" val="881117486"/>
                    </a:ext>
                  </a:extLst>
                </a:gridCol>
                <a:gridCol w="1986993">
                  <a:extLst>
                    <a:ext uri="{9D8B030D-6E8A-4147-A177-3AD203B41FA5}">
                      <a16:colId xmlns:a16="http://schemas.microsoft.com/office/drawing/2014/main" val="940025426"/>
                    </a:ext>
                  </a:extLst>
                </a:gridCol>
                <a:gridCol w="781959">
                  <a:extLst>
                    <a:ext uri="{9D8B030D-6E8A-4147-A177-3AD203B41FA5}">
                      <a16:colId xmlns:a16="http://schemas.microsoft.com/office/drawing/2014/main" val="1081603196"/>
                    </a:ext>
                  </a:extLst>
                </a:gridCol>
                <a:gridCol w="781959">
                  <a:extLst>
                    <a:ext uri="{9D8B030D-6E8A-4147-A177-3AD203B41FA5}">
                      <a16:colId xmlns:a16="http://schemas.microsoft.com/office/drawing/2014/main" val="4082358016"/>
                    </a:ext>
                  </a:extLst>
                </a:gridCol>
                <a:gridCol w="781959">
                  <a:extLst>
                    <a:ext uri="{9D8B030D-6E8A-4147-A177-3AD203B41FA5}">
                      <a16:colId xmlns:a16="http://schemas.microsoft.com/office/drawing/2014/main" val="3163608493"/>
                    </a:ext>
                  </a:extLst>
                </a:gridCol>
                <a:gridCol w="781959">
                  <a:extLst>
                    <a:ext uri="{9D8B030D-6E8A-4147-A177-3AD203B41FA5}">
                      <a16:colId xmlns:a16="http://schemas.microsoft.com/office/drawing/2014/main" val="719416563"/>
                    </a:ext>
                  </a:extLst>
                </a:gridCol>
                <a:gridCol w="711933">
                  <a:extLst>
                    <a:ext uri="{9D8B030D-6E8A-4147-A177-3AD203B41FA5}">
                      <a16:colId xmlns:a16="http://schemas.microsoft.com/office/drawing/2014/main" val="476618580"/>
                    </a:ext>
                  </a:extLst>
                </a:gridCol>
                <a:gridCol w="700262">
                  <a:extLst>
                    <a:ext uri="{9D8B030D-6E8A-4147-A177-3AD203B41FA5}">
                      <a16:colId xmlns:a16="http://schemas.microsoft.com/office/drawing/2014/main" val="1890554651"/>
                    </a:ext>
                  </a:extLst>
                </a:gridCol>
              </a:tblGrid>
              <a:tr h="14927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257633"/>
                  </a:ext>
                </a:extLst>
              </a:tr>
              <a:tr h="4571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80632"/>
                  </a:ext>
                </a:extLst>
              </a:tr>
              <a:tr h="195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28.427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795831"/>
                  </a:ext>
                </a:extLst>
              </a:tr>
              <a:tr h="149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17.233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17.548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15.455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236243"/>
                  </a:ext>
                </a:extLst>
              </a:tr>
              <a:tr h="149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9.246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7.752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263839"/>
                  </a:ext>
                </a:extLst>
              </a:tr>
              <a:tr h="149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114,9%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910266"/>
                  </a:ext>
                </a:extLst>
              </a:tr>
              <a:tr h="149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114,9%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191818"/>
                  </a:ext>
                </a:extLst>
              </a:tr>
              <a:tr h="149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655983"/>
                  </a:ext>
                </a:extLst>
              </a:tr>
              <a:tr h="149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64925"/>
                  </a:ext>
                </a:extLst>
              </a:tr>
              <a:tr h="149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147975"/>
                  </a:ext>
                </a:extLst>
              </a:tr>
              <a:tr h="149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935569"/>
                  </a:ext>
                </a:extLst>
              </a:tr>
              <a:tr h="149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403033"/>
                  </a:ext>
                </a:extLst>
              </a:tr>
              <a:tr h="278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047332"/>
                  </a:ext>
                </a:extLst>
              </a:tr>
              <a:tr h="149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991388"/>
                  </a:ext>
                </a:extLst>
              </a:tr>
              <a:tr h="149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634940"/>
                  </a:ext>
                </a:extLst>
              </a:tr>
              <a:tr h="149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094548"/>
                  </a:ext>
                </a:extLst>
              </a:tr>
              <a:tr h="149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109510"/>
                  </a:ext>
                </a:extLst>
              </a:tr>
              <a:tr h="149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150856"/>
                  </a:ext>
                </a:extLst>
              </a:tr>
              <a:tr h="149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611433"/>
                  </a:ext>
                </a:extLst>
              </a:tr>
              <a:tr h="149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328217"/>
                  </a:ext>
                </a:extLst>
              </a:tr>
              <a:tr h="149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684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517232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AE96CF1-ACD6-4DD5-B0A7-6A995DACD842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687839"/>
          <a:ext cx="7886701" cy="2626910"/>
        </p:xfrm>
        <a:graphic>
          <a:graphicData uri="http://schemas.openxmlformats.org/drawingml/2006/table">
            <a:tbl>
              <a:tblPr/>
              <a:tblGrid>
                <a:gridCol w="742669">
                  <a:extLst>
                    <a:ext uri="{9D8B030D-6E8A-4147-A177-3AD203B41FA5}">
                      <a16:colId xmlns:a16="http://schemas.microsoft.com/office/drawing/2014/main" val="195690495"/>
                    </a:ext>
                  </a:extLst>
                </a:gridCol>
                <a:gridCol w="274344">
                  <a:extLst>
                    <a:ext uri="{9D8B030D-6E8A-4147-A177-3AD203B41FA5}">
                      <a16:colId xmlns:a16="http://schemas.microsoft.com/office/drawing/2014/main" val="129523470"/>
                    </a:ext>
                  </a:extLst>
                </a:gridCol>
                <a:gridCol w="274344">
                  <a:extLst>
                    <a:ext uri="{9D8B030D-6E8A-4147-A177-3AD203B41FA5}">
                      <a16:colId xmlns:a16="http://schemas.microsoft.com/office/drawing/2014/main" val="4108066543"/>
                    </a:ext>
                  </a:extLst>
                </a:gridCol>
                <a:gridCol w="2072822">
                  <a:extLst>
                    <a:ext uri="{9D8B030D-6E8A-4147-A177-3AD203B41FA5}">
                      <a16:colId xmlns:a16="http://schemas.microsoft.com/office/drawing/2014/main" val="1275239187"/>
                    </a:ext>
                  </a:extLst>
                </a:gridCol>
                <a:gridCol w="742669">
                  <a:extLst>
                    <a:ext uri="{9D8B030D-6E8A-4147-A177-3AD203B41FA5}">
                      <a16:colId xmlns:a16="http://schemas.microsoft.com/office/drawing/2014/main" val="4147262393"/>
                    </a:ext>
                  </a:extLst>
                </a:gridCol>
                <a:gridCol w="742669">
                  <a:extLst>
                    <a:ext uri="{9D8B030D-6E8A-4147-A177-3AD203B41FA5}">
                      <a16:colId xmlns:a16="http://schemas.microsoft.com/office/drawing/2014/main" val="3208428561"/>
                    </a:ext>
                  </a:extLst>
                </a:gridCol>
                <a:gridCol w="742669">
                  <a:extLst>
                    <a:ext uri="{9D8B030D-6E8A-4147-A177-3AD203B41FA5}">
                      <a16:colId xmlns:a16="http://schemas.microsoft.com/office/drawing/2014/main" val="2744873236"/>
                    </a:ext>
                  </a:extLst>
                </a:gridCol>
                <a:gridCol w="742669">
                  <a:extLst>
                    <a:ext uri="{9D8B030D-6E8A-4147-A177-3AD203B41FA5}">
                      <a16:colId xmlns:a16="http://schemas.microsoft.com/office/drawing/2014/main" val="820778109"/>
                    </a:ext>
                  </a:extLst>
                </a:gridCol>
                <a:gridCol w="775923">
                  <a:extLst>
                    <a:ext uri="{9D8B030D-6E8A-4147-A177-3AD203B41FA5}">
                      <a16:colId xmlns:a16="http://schemas.microsoft.com/office/drawing/2014/main" val="3039547712"/>
                    </a:ext>
                  </a:extLst>
                </a:gridCol>
                <a:gridCol w="775923">
                  <a:extLst>
                    <a:ext uri="{9D8B030D-6E8A-4147-A177-3AD203B41FA5}">
                      <a16:colId xmlns:a16="http://schemas.microsoft.com/office/drawing/2014/main" val="3298398802"/>
                    </a:ext>
                  </a:extLst>
                </a:gridCol>
              </a:tblGrid>
              <a:tr h="14296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935" marR="8935" marT="8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35" marR="8935" marT="8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186122"/>
                  </a:ext>
                </a:extLst>
              </a:tr>
              <a:tr h="43781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095069"/>
                  </a:ext>
                </a:extLst>
              </a:tr>
              <a:tr h="187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85.265.411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8.048.516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83.345.658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23216"/>
                  </a:ext>
                </a:extLst>
              </a:tr>
              <a:tr h="142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41.327.593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42.697.965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1.370.372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42.570.393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696660"/>
                  </a:ext>
                </a:extLst>
              </a:tr>
              <a:tr h="142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28.819.266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28.819.266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27.434.393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086188"/>
                  </a:ext>
                </a:extLst>
              </a:tr>
              <a:tr h="142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1.803.761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1.643.336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1.654.715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1031,5%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65517"/>
                  </a:ext>
                </a:extLst>
              </a:tr>
              <a:tr h="142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1.803.761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1.643.336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1.654.715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1031,5%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665002"/>
                  </a:ext>
                </a:extLst>
              </a:tr>
              <a:tr h="142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1.259.243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1.259.243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1.154.566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965651"/>
                  </a:ext>
                </a:extLst>
              </a:tr>
              <a:tr h="142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21.326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-5.454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21.326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559997"/>
                  </a:ext>
                </a:extLst>
              </a:tr>
              <a:tr h="142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141.231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106.380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-34.851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92.659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648972"/>
                  </a:ext>
                </a:extLst>
              </a:tr>
              <a:tr h="142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540.600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540.600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540.005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640295"/>
                  </a:ext>
                </a:extLst>
              </a:tr>
              <a:tr h="142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440.089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440.089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367.794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028870"/>
                  </a:ext>
                </a:extLst>
              </a:tr>
              <a:tr h="142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106.423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146.848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40.425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128.782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879037"/>
                  </a:ext>
                </a:extLst>
              </a:tr>
              <a:tr h="142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02276"/>
                  </a:ext>
                </a:extLst>
              </a:tr>
              <a:tr h="142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10.685.176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5.034.808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10.531.591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186,4%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170149"/>
                  </a:ext>
                </a:extLst>
              </a:tr>
              <a:tr h="142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10.685.176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5.034.808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10.531.591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186,4%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391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5D5D05E-5A68-4878-A5EC-C1BF6F7F9F8C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148088"/>
          <a:ext cx="7886704" cy="3706411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3614893448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425241749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368674326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72571882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92990295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28937964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95380558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552714970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427780326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450326758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155581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87796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5.432.283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4.919.534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48185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3.319.367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3.374.059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3.249.148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97379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1.524.377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1.502.887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-21.490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1.217.071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22097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35533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84035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64660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13038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72031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41947"/>
                  </a:ext>
                </a:extLst>
              </a:tr>
              <a:tr h="2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35663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44.784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22911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44.784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0368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21.220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21.220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160408"/>
                  </a:ext>
                </a:extLst>
              </a:tr>
              <a:tr h="2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21.220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21.220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26315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389.825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389.825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378.536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27695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97.270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64047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7.061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08095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130.851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21343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70.708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70.555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7518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83.330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61509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750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46256" y="6104011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579456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19572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59A8878-2748-4BC4-99F9-F8FACA79C7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039123"/>
              </p:ext>
            </p:extLst>
          </p:nvPr>
        </p:nvGraphicFramePr>
        <p:xfrm>
          <a:off x="539551" y="1678295"/>
          <a:ext cx="7975803" cy="4379287"/>
        </p:xfrm>
        <a:graphic>
          <a:graphicData uri="http://schemas.openxmlformats.org/drawingml/2006/table">
            <a:tbl>
              <a:tblPr/>
              <a:tblGrid>
                <a:gridCol w="713695">
                  <a:extLst>
                    <a:ext uri="{9D8B030D-6E8A-4147-A177-3AD203B41FA5}">
                      <a16:colId xmlns:a16="http://schemas.microsoft.com/office/drawing/2014/main" val="3156929898"/>
                    </a:ext>
                  </a:extLst>
                </a:gridCol>
                <a:gridCol w="263641">
                  <a:extLst>
                    <a:ext uri="{9D8B030D-6E8A-4147-A177-3AD203B41FA5}">
                      <a16:colId xmlns:a16="http://schemas.microsoft.com/office/drawing/2014/main" val="3954928877"/>
                    </a:ext>
                  </a:extLst>
                </a:gridCol>
                <a:gridCol w="263641">
                  <a:extLst>
                    <a:ext uri="{9D8B030D-6E8A-4147-A177-3AD203B41FA5}">
                      <a16:colId xmlns:a16="http://schemas.microsoft.com/office/drawing/2014/main" val="82895486"/>
                    </a:ext>
                  </a:extLst>
                </a:gridCol>
                <a:gridCol w="2388744">
                  <a:extLst>
                    <a:ext uri="{9D8B030D-6E8A-4147-A177-3AD203B41FA5}">
                      <a16:colId xmlns:a16="http://schemas.microsoft.com/office/drawing/2014/main" val="722571738"/>
                    </a:ext>
                  </a:extLst>
                </a:gridCol>
                <a:gridCol w="713695">
                  <a:extLst>
                    <a:ext uri="{9D8B030D-6E8A-4147-A177-3AD203B41FA5}">
                      <a16:colId xmlns:a16="http://schemas.microsoft.com/office/drawing/2014/main" val="2000734019"/>
                    </a:ext>
                  </a:extLst>
                </a:gridCol>
                <a:gridCol w="713695">
                  <a:extLst>
                    <a:ext uri="{9D8B030D-6E8A-4147-A177-3AD203B41FA5}">
                      <a16:colId xmlns:a16="http://schemas.microsoft.com/office/drawing/2014/main" val="3895571347"/>
                    </a:ext>
                  </a:extLst>
                </a:gridCol>
                <a:gridCol w="713695">
                  <a:extLst>
                    <a:ext uri="{9D8B030D-6E8A-4147-A177-3AD203B41FA5}">
                      <a16:colId xmlns:a16="http://schemas.microsoft.com/office/drawing/2014/main" val="720672233"/>
                    </a:ext>
                  </a:extLst>
                </a:gridCol>
                <a:gridCol w="713695">
                  <a:extLst>
                    <a:ext uri="{9D8B030D-6E8A-4147-A177-3AD203B41FA5}">
                      <a16:colId xmlns:a16="http://schemas.microsoft.com/office/drawing/2014/main" val="457261295"/>
                    </a:ext>
                  </a:extLst>
                </a:gridCol>
                <a:gridCol w="745651">
                  <a:extLst>
                    <a:ext uri="{9D8B030D-6E8A-4147-A177-3AD203B41FA5}">
                      <a16:colId xmlns:a16="http://schemas.microsoft.com/office/drawing/2014/main" val="1290023528"/>
                    </a:ext>
                  </a:extLst>
                </a:gridCol>
                <a:gridCol w="745651">
                  <a:extLst>
                    <a:ext uri="{9D8B030D-6E8A-4147-A177-3AD203B41FA5}">
                      <a16:colId xmlns:a16="http://schemas.microsoft.com/office/drawing/2014/main" val="3154687368"/>
                    </a:ext>
                  </a:extLst>
                </a:gridCol>
              </a:tblGrid>
              <a:tr h="1441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46724"/>
                  </a:ext>
                </a:extLst>
              </a:tr>
              <a:tr h="4415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312764"/>
                  </a:ext>
                </a:extLst>
              </a:tr>
              <a:tr h="1892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398.339.537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10.333.929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397.678.526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185293"/>
                  </a:ext>
                </a:extLst>
              </a:tr>
              <a:tr h="144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315.318.699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325.729.603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10.410.904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325.640.984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325989"/>
                  </a:ext>
                </a:extLst>
              </a:tr>
              <a:tr h="144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64.451.165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64.451.190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64.393.740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296694"/>
                  </a:ext>
                </a:extLst>
              </a:tr>
              <a:tr h="144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48.356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630823"/>
                  </a:ext>
                </a:extLst>
              </a:tr>
              <a:tr h="144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48.356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492907"/>
                  </a:ext>
                </a:extLst>
              </a:tr>
              <a:tr h="144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4.836.346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4.759.346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-77.000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4.759.345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914707"/>
                  </a:ext>
                </a:extLst>
              </a:tr>
              <a:tr h="144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85.030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85.030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107945"/>
                  </a:ext>
                </a:extLst>
              </a:tr>
              <a:tr h="144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Atenciones Médicas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499712"/>
                  </a:ext>
                </a:extLst>
              </a:tr>
              <a:tr h="144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80.541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80.541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80.541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586056"/>
                  </a:ext>
                </a:extLst>
              </a:tr>
              <a:tr h="144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252.891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175.891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-77.000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175.891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409571"/>
                  </a:ext>
                </a:extLst>
              </a:tr>
              <a:tr h="144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25497"/>
                  </a:ext>
                </a:extLst>
              </a:tr>
              <a:tr h="144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231.922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154.922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-77.000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822351"/>
                  </a:ext>
                </a:extLst>
              </a:tr>
              <a:tr h="144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915366"/>
                  </a:ext>
                </a:extLst>
              </a:tr>
              <a:tr h="144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4.498.425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4.498.425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959572"/>
                  </a:ext>
                </a:extLst>
              </a:tr>
              <a:tr h="144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1.806.421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1.806.421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1.806.421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039036"/>
                  </a:ext>
                </a:extLst>
              </a:tr>
              <a:tr h="144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2.692.004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2.692.004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2.692.004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01482"/>
                  </a:ext>
                </a:extLst>
              </a:tr>
              <a:tr h="144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1.565.490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1.565.490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1.565.199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940780"/>
                  </a:ext>
                </a:extLst>
              </a:tr>
              <a:tr h="144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139.668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139.668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139.668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034958"/>
                  </a:ext>
                </a:extLst>
              </a:tr>
              <a:tr h="144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190.992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190.701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335815"/>
                  </a:ext>
                </a:extLst>
              </a:tr>
              <a:tr h="144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197.828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197.828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197.828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647841"/>
                  </a:ext>
                </a:extLst>
              </a:tr>
              <a:tr h="144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756.271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756.271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756.271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868414"/>
                  </a:ext>
                </a:extLst>
              </a:tr>
              <a:tr h="144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280.731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872348"/>
                  </a:ext>
                </a:extLst>
              </a:tr>
              <a:tr h="144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370337"/>
                  </a:ext>
                </a:extLst>
              </a:tr>
              <a:tr h="144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996320"/>
                  </a:ext>
                </a:extLst>
              </a:tr>
              <a:tr h="144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689.666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003456"/>
                  </a:ext>
                </a:extLst>
              </a:tr>
              <a:tr h="144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689.666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597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152689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73" y="1944244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28E4C81-34EA-4D9D-A526-FF9AEA688EEE}"/>
              </a:ext>
            </a:extLst>
          </p:cNvPr>
          <p:cNvGraphicFramePr>
            <a:graphicFrameLocks noGrp="1"/>
          </p:cNvGraphicFramePr>
          <p:nvPr/>
        </p:nvGraphicFramePr>
        <p:xfrm>
          <a:off x="628651" y="2809327"/>
          <a:ext cx="7886697" cy="2383933"/>
        </p:xfrm>
        <a:graphic>
          <a:graphicData uri="http://schemas.openxmlformats.org/drawingml/2006/table">
            <a:tbl>
              <a:tblPr/>
              <a:tblGrid>
                <a:gridCol w="744762">
                  <a:extLst>
                    <a:ext uri="{9D8B030D-6E8A-4147-A177-3AD203B41FA5}">
                      <a16:colId xmlns:a16="http://schemas.microsoft.com/office/drawing/2014/main" val="2894517016"/>
                    </a:ext>
                  </a:extLst>
                </a:gridCol>
                <a:gridCol w="275117">
                  <a:extLst>
                    <a:ext uri="{9D8B030D-6E8A-4147-A177-3AD203B41FA5}">
                      <a16:colId xmlns:a16="http://schemas.microsoft.com/office/drawing/2014/main" val="3582949978"/>
                    </a:ext>
                  </a:extLst>
                </a:gridCol>
                <a:gridCol w="275117">
                  <a:extLst>
                    <a:ext uri="{9D8B030D-6E8A-4147-A177-3AD203B41FA5}">
                      <a16:colId xmlns:a16="http://schemas.microsoft.com/office/drawing/2014/main" val="2031407368"/>
                    </a:ext>
                  </a:extLst>
                </a:gridCol>
                <a:gridCol w="2056433">
                  <a:extLst>
                    <a:ext uri="{9D8B030D-6E8A-4147-A177-3AD203B41FA5}">
                      <a16:colId xmlns:a16="http://schemas.microsoft.com/office/drawing/2014/main" val="576287233"/>
                    </a:ext>
                  </a:extLst>
                </a:gridCol>
                <a:gridCol w="744762">
                  <a:extLst>
                    <a:ext uri="{9D8B030D-6E8A-4147-A177-3AD203B41FA5}">
                      <a16:colId xmlns:a16="http://schemas.microsoft.com/office/drawing/2014/main" val="2803276054"/>
                    </a:ext>
                  </a:extLst>
                </a:gridCol>
                <a:gridCol w="744762">
                  <a:extLst>
                    <a:ext uri="{9D8B030D-6E8A-4147-A177-3AD203B41FA5}">
                      <a16:colId xmlns:a16="http://schemas.microsoft.com/office/drawing/2014/main" val="343562137"/>
                    </a:ext>
                  </a:extLst>
                </a:gridCol>
                <a:gridCol w="744762">
                  <a:extLst>
                    <a:ext uri="{9D8B030D-6E8A-4147-A177-3AD203B41FA5}">
                      <a16:colId xmlns:a16="http://schemas.microsoft.com/office/drawing/2014/main" val="2232453696"/>
                    </a:ext>
                  </a:extLst>
                </a:gridCol>
                <a:gridCol w="744762">
                  <a:extLst>
                    <a:ext uri="{9D8B030D-6E8A-4147-A177-3AD203B41FA5}">
                      <a16:colId xmlns:a16="http://schemas.microsoft.com/office/drawing/2014/main" val="3638910777"/>
                    </a:ext>
                  </a:extLst>
                </a:gridCol>
                <a:gridCol w="778110">
                  <a:extLst>
                    <a:ext uri="{9D8B030D-6E8A-4147-A177-3AD203B41FA5}">
                      <a16:colId xmlns:a16="http://schemas.microsoft.com/office/drawing/2014/main" val="1063902961"/>
                    </a:ext>
                  </a:extLst>
                </a:gridCol>
                <a:gridCol w="778110">
                  <a:extLst>
                    <a:ext uri="{9D8B030D-6E8A-4147-A177-3AD203B41FA5}">
                      <a16:colId xmlns:a16="http://schemas.microsoft.com/office/drawing/2014/main" val="2054818731"/>
                    </a:ext>
                  </a:extLst>
                </a:gridCol>
              </a:tblGrid>
              <a:tr h="1433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962" marR="8962" marT="8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62" marR="8962" marT="8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816211"/>
                  </a:ext>
                </a:extLst>
              </a:tr>
              <a:tr h="43914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417923"/>
                  </a:ext>
                </a:extLst>
              </a:tr>
              <a:tr h="1882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71.980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71.349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-631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69.879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590047"/>
                  </a:ext>
                </a:extLst>
              </a:tr>
              <a:tr h="179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20.982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20.351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-631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19.634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774539"/>
                  </a:ext>
                </a:extLst>
              </a:tr>
              <a:tr h="179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48.838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48.838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48.690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766800"/>
                  </a:ext>
                </a:extLst>
              </a:tr>
              <a:tr h="179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587290"/>
                  </a:ext>
                </a:extLst>
              </a:tr>
              <a:tr h="179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321676"/>
                  </a:ext>
                </a:extLst>
              </a:tr>
              <a:tr h="179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521176"/>
                  </a:ext>
                </a:extLst>
              </a:tr>
              <a:tr h="179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772392"/>
                  </a:ext>
                </a:extLst>
              </a:tr>
              <a:tr h="179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666703"/>
                  </a:ext>
                </a:extLst>
              </a:tr>
              <a:tr h="179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714599"/>
                  </a:ext>
                </a:extLst>
              </a:tr>
              <a:tr h="179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528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DE35456-643D-49B2-911C-70F6AB413EB9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198865"/>
          <a:ext cx="7886704" cy="3604857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3918135433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999067688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596755794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20598754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72965698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62058254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23162313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082064567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900869104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734965085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803806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559047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114.188.484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1.167.808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113.336.807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21951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20.119.826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20.453.950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334.124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20.301.625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69345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38.503.951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39.127.531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623.580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39.022.663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88345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89745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33006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83215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246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72299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1.296.023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1.296.023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1.259.998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47543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93.105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15763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846.957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795.542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-51.415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768.008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25541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355.961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407.376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51.415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398.968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84499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43.459.151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28058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43.459.151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0239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8.318.529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85071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8.318.529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4504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72121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629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9" y="5938631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F862EDD-75C6-426E-8463-7A2BB34A7675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196409"/>
          <a:ext cx="7886699" cy="3609770"/>
        </p:xfrm>
        <a:graphic>
          <a:graphicData uri="http://schemas.openxmlformats.org/drawingml/2006/table">
            <a:tbl>
              <a:tblPr/>
              <a:tblGrid>
                <a:gridCol w="754062">
                  <a:extLst>
                    <a:ext uri="{9D8B030D-6E8A-4147-A177-3AD203B41FA5}">
                      <a16:colId xmlns:a16="http://schemas.microsoft.com/office/drawing/2014/main" val="3004826215"/>
                    </a:ext>
                  </a:extLst>
                </a:gridCol>
                <a:gridCol w="278552">
                  <a:extLst>
                    <a:ext uri="{9D8B030D-6E8A-4147-A177-3AD203B41FA5}">
                      <a16:colId xmlns:a16="http://schemas.microsoft.com/office/drawing/2014/main" val="4189046679"/>
                    </a:ext>
                  </a:extLst>
                </a:gridCol>
                <a:gridCol w="278552">
                  <a:extLst>
                    <a:ext uri="{9D8B030D-6E8A-4147-A177-3AD203B41FA5}">
                      <a16:colId xmlns:a16="http://schemas.microsoft.com/office/drawing/2014/main" val="3491123603"/>
                    </a:ext>
                  </a:extLst>
                </a:gridCol>
                <a:gridCol w="1983633">
                  <a:extLst>
                    <a:ext uri="{9D8B030D-6E8A-4147-A177-3AD203B41FA5}">
                      <a16:colId xmlns:a16="http://schemas.microsoft.com/office/drawing/2014/main" val="2021178911"/>
                    </a:ext>
                  </a:extLst>
                </a:gridCol>
                <a:gridCol w="754062">
                  <a:extLst>
                    <a:ext uri="{9D8B030D-6E8A-4147-A177-3AD203B41FA5}">
                      <a16:colId xmlns:a16="http://schemas.microsoft.com/office/drawing/2014/main" val="1620729774"/>
                    </a:ext>
                  </a:extLst>
                </a:gridCol>
                <a:gridCol w="754062">
                  <a:extLst>
                    <a:ext uri="{9D8B030D-6E8A-4147-A177-3AD203B41FA5}">
                      <a16:colId xmlns:a16="http://schemas.microsoft.com/office/drawing/2014/main" val="785501667"/>
                    </a:ext>
                  </a:extLst>
                </a:gridCol>
                <a:gridCol w="754062">
                  <a:extLst>
                    <a:ext uri="{9D8B030D-6E8A-4147-A177-3AD203B41FA5}">
                      <a16:colId xmlns:a16="http://schemas.microsoft.com/office/drawing/2014/main" val="2101567528"/>
                    </a:ext>
                  </a:extLst>
                </a:gridCol>
                <a:gridCol w="754062">
                  <a:extLst>
                    <a:ext uri="{9D8B030D-6E8A-4147-A177-3AD203B41FA5}">
                      <a16:colId xmlns:a16="http://schemas.microsoft.com/office/drawing/2014/main" val="3663011404"/>
                    </a:ext>
                  </a:extLst>
                </a:gridCol>
                <a:gridCol w="787826">
                  <a:extLst>
                    <a:ext uri="{9D8B030D-6E8A-4147-A177-3AD203B41FA5}">
                      <a16:colId xmlns:a16="http://schemas.microsoft.com/office/drawing/2014/main" val="59564820"/>
                    </a:ext>
                  </a:extLst>
                </a:gridCol>
                <a:gridCol w="787826">
                  <a:extLst>
                    <a:ext uri="{9D8B030D-6E8A-4147-A177-3AD203B41FA5}">
                      <a16:colId xmlns:a16="http://schemas.microsoft.com/office/drawing/2014/main" val="2664941427"/>
                    </a:ext>
                  </a:extLst>
                </a:gridCol>
              </a:tblGrid>
              <a:tr h="1453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6866037"/>
                  </a:ext>
                </a:extLst>
              </a:tr>
              <a:tr h="4452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987465"/>
                  </a:ext>
                </a:extLst>
              </a:tr>
              <a:tr h="1908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81.419.834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7.073.176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75.094.944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56361"/>
                  </a:ext>
                </a:extLst>
              </a:tr>
              <a:tr h="181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28.849.757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30.253.865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1.404.108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29.862.494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385928"/>
                  </a:ext>
                </a:extLst>
              </a:tr>
              <a:tr h="181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39.940.196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39.640.196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-300.000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34.393.161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919018"/>
                  </a:ext>
                </a:extLst>
              </a:tr>
              <a:tr h="181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284.220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519368"/>
                  </a:ext>
                </a:extLst>
              </a:tr>
              <a:tr h="181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284.220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759712"/>
                  </a:ext>
                </a:extLst>
              </a:tr>
              <a:tr h="181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584.329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023550"/>
                  </a:ext>
                </a:extLst>
              </a:tr>
              <a:tr h="181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584.329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368812"/>
                  </a:ext>
                </a:extLst>
              </a:tr>
              <a:tr h="181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198750"/>
                  </a:ext>
                </a:extLst>
              </a:tr>
              <a:tr h="181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9731"/>
                  </a:ext>
                </a:extLst>
              </a:tr>
              <a:tr h="270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1.989.744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1.989.744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1.425.092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955656"/>
                  </a:ext>
                </a:extLst>
              </a:tr>
              <a:tr h="181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43.123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43.123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42.212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945597"/>
                  </a:ext>
                </a:extLst>
              </a:tr>
              <a:tr h="181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1.668.946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1.668.946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1.125.312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566442"/>
                  </a:ext>
                </a:extLst>
              </a:tr>
              <a:tr h="181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193.686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193.686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186.908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52833"/>
                  </a:ext>
                </a:extLst>
              </a:tr>
              <a:tr h="181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83.989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83.989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70.660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986255"/>
                  </a:ext>
                </a:extLst>
              </a:tr>
              <a:tr h="181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8.582.693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5.969.068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8.540.366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443980"/>
                  </a:ext>
                </a:extLst>
              </a:tr>
              <a:tr h="181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8.582.693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5.969.068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8.540.366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630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403074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45492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124834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E804B91-357D-4756-AE52-A1B9F35809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626492"/>
              </p:ext>
            </p:extLst>
          </p:nvPr>
        </p:nvGraphicFramePr>
        <p:xfrm>
          <a:off x="1187624" y="1431320"/>
          <a:ext cx="6552726" cy="4971746"/>
        </p:xfrm>
        <a:graphic>
          <a:graphicData uri="http://schemas.openxmlformats.org/drawingml/2006/table">
            <a:tbl>
              <a:tblPr/>
              <a:tblGrid>
                <a:gridCol w="623183">
                  <a:extLst>
                    <a:ext uri="{9D8B030D-6E8A-4147-A177-3AD203B41FA5}">
                      <a16:colId xmlns:a16="http://schemas.microsoft.com/office/drawing/2014/main" val="2561166927"/>
                    </a:ext>
                  </a:extLst>
                </a:gridCol>
                <a:gridCol w="230206">
                  <a:extLst>
                    <a:ext uri="{9D8B030D-6E8A-4147-A177-3AD203B41FA5}">
                      <a16:colId xmlns:a16="http://schemas.microsoft.com/office/drawing/2014/main" val="2915653878"/>
                    </a:ext>
                  </a:extLst>
                </a:gridCol>
                <a:gridCol w="230206">
                  <a:extLst>
                    <a:ext uri="{9D8B030D-6E8A-4147-A177-3AD203B41FA5}">
                      <a16:colId xmlns:a16="http://schemas.microsoft.com/office/drawing/2014/main" val="104135462"/>
                    </a:ext>
                  </a:extLst>
                </a:gridCol>
                <a:gridCol w="1674225">
                  <a:extLst>
                    <a:ext uri="{9D8B030D-6E8A-4147-A177-3AD203B41FA5}">
                      <a16:colId xmlns:a16="http://schemas.microsoft.com/office/drawing/2014/main" val="636178777"/>
                    </a:ext>
                  </a:extLst>
                </a:gridCol>
                <a:gridCol w="623183">
                  <a:extLst>
                    <a:ext uri="{9D8B030D-6E8A-4147-A177-3AD203B41FA5}">
                      <a16:colId xmlns:a16="http://schemas.microsoft.com/office/drawing/2014/main" val="2895348817"/>
                    </a:ext>
                  </a:extLst>
                </a:gridCol>
                <a:gridCol w="623183">
                  <a:extLst>
                    <a:ext uri="{9D8B030D-6E8A-4147-A177-3AD203B41FA5}">
                      <a16:colId xmlns:a16="http://schemas.microsoft.com/office/drawing/2014/main" val="2541937285"/>
                    </a:ext>
                  </a:extLst>
                </a:gridCol>
                <a:gridCol w="623183">
                  <a:extLst>
                    <a:ext uri="{9D8B030D-6E8A-4147-A177-3AD203B41FA5}">
                      <a16:colId xmlns:a16="http://schemas.microsoft.com/office/drawing/2014/main" val="1852316163"/>
                    </a:ext>
                  </a:extLst>
                </a:gridCol>
                <a:gridCol w="623183">
                  <a:extLst>
                    <a:ext uri="{9D8B030D-6E8A-4147-A177-3AD203B41FA5}">
                      <a16:colId xmlns:a16="http://schemas.microsoft.com/office/drawing/2014/main" val="2639306194"/>
                    </a:ext>
                  </a:extLst>
                </a:gridCol>
                <a:gridCol w="651087">
                  <a:extLst>
                    <a:ext uri="{9D8B030D-6E8A-4147-A177-3AD203B41FA5}">
                      <a16:colId xmlns:a16="http://schemas.microsoft.com/office/drawing/2014/main" val="1295967461"/>
                    </a:ext>
                  </a:extLst>
                </a:gridCol>
                <a:gridCol w="651087">
                  <a:extLst>
                    <a:ext uri="{9D8B030D-6E8A-4147-A177-3AD203B41FA5}">
                      <a16:colId xmlns:a16="http://schemas.microsoft.com/office/drawing/2014/main" val="665894255"/>
                    </a:ext>
                  </a:extLst>
                </a:gridCol>
              </a:tblGrid>
              <a:tr h="12016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573" marR="6573" marT="6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573" marR="6573" marT="6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130679"/>
                  </a:ext>
                </a:extLst>
              </a:tr>
              <a:tr h="36800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076262"/>
                  </a:ext>
                </a:extLst>
              </a:tr>
              <a:tr h="1577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231.395.402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4.123.924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228.773.938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02619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190.093.044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193.725.200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3.632.156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193.513.259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080657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29.620.122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29.734.874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114.752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27.814.687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322770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3.989.280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3.953.260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-36.020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3.951.486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363329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732.763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732.763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730.989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425779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83.380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68.380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-15.000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97.053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116,4%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141,9%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19744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COPEVAL-Plan BIM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168939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618.936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618.936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618.936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115319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30.447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30.447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700669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1.751.270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1.715.250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-36.020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1.715.250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502176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7.711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7.711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7.711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739437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357.844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357.844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357.844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86901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1.181.409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1.181.409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1.181.409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201836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151.076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115.056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-36.020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115.056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30641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40.969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40.969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40.969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286654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7.255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051453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264041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224864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631305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5.343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5.343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5.343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014040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5.343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5.343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5.343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899595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1.577.198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1.577.198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1.390.575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623075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438.195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438.195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437.814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946668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37.088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37.088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36.630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10397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237.115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237.115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230.673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09566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466.008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466.008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438.596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431141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83.921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83.921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76.874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957846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314.871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314.871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169.988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126493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159.617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-85.523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613907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159.617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-85.523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790769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347.005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238311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347.005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190373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982164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455281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685721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132926"/>
                  </a:ext>
                </a:extLst>
              </a:tr>
              <a:tr h="120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 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</a:t>
                      </a:r>
                    </a:p>
                  </a:txBody>
                  <a:tcPr marL="6573" marR="6573" marT="6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73" marR="6573" marT="65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836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819562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15E709C-CEAC-4D57-B8DA-056EFA73233E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592732"/>
          <a:ext cx="7886701" cy="2817123"/>
        </p:xfrm>
        <a:graphic>
          <a:graphicData uri="http://schemas.openxmlformats.org/drawingml/2006/table">
            <a:tbl>
              <a:tblPr/>
              <a:tblGrid>
                <a:gridCol w="751115">
                  <a:extLst>
                    <a:ext uri="{9D8B030D-6E8A-4147-A177-3AD203B41FA5}">
                      <a16:colId xmlns:a16="http://schemas.microsoft.com/office/drawing/2014/main" val="1445242696"/>
                    </a:ext>
                  </a:extLst>
                </a:gridCol>
                <a:gridCol w="277463">
                  <a:extLst>
                    <a:ext uri="{9D8B030D-6E8A-4147-A177-3AD203B41FA5}">
                      <a16:colId xmlns:a16="http://schemas.microsoft.com/office/drawing/2014/main" val="2603027604"/>
                    </a:ext>
                  </a:extLst>
                </a:gridCol>
                <a:gridCol w="277463">
                  <a:extLst>
                    <a:ext uri="{9D8B030D-6E8A-4147-A177-3AD203B41FA5}">
                      <a16:colId xmlns:a16="http://schemas.microsoft.com/office/drawing/2014/main" val="2816298050"/>
                    </a:ext>
                  </a:extLst>
                </a:gridCol>
                <a:gridCol w="2006708">
                  <a:extLst>
                    <a:ext uri="{9D8B030D-6E8A-4147-A177-3AD203B41FA5}">
                      <a16:colId xmlns:a16="http://schemas.microsoft.com/office/drawing/2014/main" val="1136331949"/>
                    </a:ext>
                  </a:extLst>
                </a:gridCol>
                <a:gridCol w="751115">
                  <a:extLst>
                    <a:ext uri="{9D8B030D-6E8A-4147-A177-3AD203B41FA5}">
                      <a16:colId xmlns:a16="http://schemas.microsoft.com/office/drawing/2014/main" val="2829489797"/>
                    </a:ext>
                  </a:extLst>
                </a:gridCol>
                <a:gridCol w="751115">
                  <a:extLst>
                    <a:ext uri="{9D8B030D-6E8A-4147-A177-3AD203B41FA5}">
                      <a16:colId xmlns:a16="http://schemas.microsoft.com/office/drawing/2014/main" val="3599870197"/>
                    </a:ext>
                  </a:extLst>
                </a:gridCol>
                <a:gridCol w="751115">
                  <a:extLst>
                    <a:ext uri="{9D8B030D-6E8A-4147-A177-3AD203B41FA5}">
                      <a16:colId xmlns:a16="http://schemas.microsoft.com/office/drawing/2014/main" val="3905223171"/>
                    </a:ext>
                  </a:extLst>
                </a:gridCol>
                <a:gridCol w="751115">
                  <a:extLst>
                    <a:ext uri="{9D8B030D-6E8A-4147-A177-3AD203B41FA5}">
                      <a16:colId xmlns:a16="http://schemas.microsoft.com/office/drawing/2014/main" val="1490518389"/>
                    </a:ext>
                  </a:extLst>
                </a:gridCol>
                <a:gridCol w="784746">
                  <a:extLst>
                    <a:ext uri="{9D8B030D-6E8A-4147-A177-3AD203B41FA5}">
                      <a16:colId xmlns:a16="http://schemas.microsoft.com/office/drawing/2014/main" val="1293414288"/>
                    </a:ext>
                  </a:extLst>
                </a:gridCol>
                <a:gridCol w="784746">
                  <a:extLst>
                    <a:ext uri="{9D8B030D-6E8A-4147-A177-3AD203B41FA5}">
                      <a16:colId xmlns:a16="http://schemas.microsoft.com/office/drawing/2014/main" val="1517663060"/>
                    </a:ext>
                  </a:extLst>
                </a:gridCol>
              </a:tblGrid>
              <a:tr h="1447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044" marR="9044" marT="90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44" marR="9044" marT="90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02872"/>
                  </a:ext>
                </a:extLst>
              </a:tr>
              <a:tr h="4431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449522"/>
                  </a:ext>
                </a:extLst>
              </a:tr>
              <a:tr h="1899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76.205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79.190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2.985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77.055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288810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12.017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11.399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-618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10.903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670078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62.751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62.751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61.503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258528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157,1%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122,2%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760518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157,1%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122,2%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026962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446942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977955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64942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041230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046219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989005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604579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192896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328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11388F-41AD-4B12-83FB-DA6BC350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ascendió a </a:t>
            </a:r>
            <a:r>
              <a:rPr lang="es-CL" sz="1200" b="1" dirty="0">
                <a:solidFill>
                  <a:prstClr val="black"/>
                </a:solidFill>
              </a:rPr>
              <a:t>$1.830.618 millones</a:t>
            </a:r>
            <a:r>
              <a:rPr lang="es-CL" sz="1200" dirty="0">
                <a:solidFill>
                  <a:prstClr val="black"/>
                </a:solidFill>
              </a:rPr>
              <a:t> más </a:t>
            </a:r>
            <a:r>
              <a:rPr lang="es-CL" sz="1200" b="1" dirty="0">
                <a:solidFill>
                  <a:prstClr val="black"/>
                </a:solidFill>
              </a:rPr>
              <a:t>USD $ 180.991 miles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Para 2019, el presupuesto de la Partida presentó una variación real de 1% respecto del año 2018 (Inicial + reajustes + leyes especiales + ajuste fiscal)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2019, en pesos, a nivel de Subtítulos de gastos, se distribuye e la siguiente forma: 67% a Gastos en Personal, 18% para Bienes y Servicios de Consumo, y 8% a Adquisición de Activos Financieros.</a:t>
            </a:r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Marcador de contenido 7">
            <a:extLst>
              <a:ext uri="{FF2B5EF4-FFF2-40B4-BE49-F238E27FC236}">
                <a16:creationId xmlns:a16="http://schemas.microsoft.com/office/drawing/2014/main" id="{A83ABCD8-14C3-4C94-81D5-B6FADDA72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3363281"/>
            <a:ext cx="5616623" cy="2985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74905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9"/>
            <a:ext cx="7560841" cy="160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F0F71A3-DC81-4509-9EB9-FF8A0A432A5A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448302"/>
          <a:ext cx="7886700" cy="3105984"/>
        </p:xfrm>
        <a:graphic>
          <a:graphicData uri="http://schemas.openxmlformats.org/drawingml/2006/table">
            <a:tbl>
              <a:tblPr/>
              <a:tblGrid>
                <a:gridCol w="747925">
                  <a:extLst>
                    <a:ext uri="{9D8B030D-6E8A-4147-A177-3AD203B41FA5}">
                      <a16:colId xmlns:a16="http://schemas.microsoft.com/office/drawing/2014/main" val="1672666531"/>
                    </a:ext>
                  </a:extLst>
                </a:gridCol>
                <a:gridCol w="276285">
                  <a:extLst>
                    <a:ext uri="{9D8B030D-6E8A-4147-A177-3AD203B41FA5}">
                      <a16:colId xmlns:a16="http://schemas.microsoft.com/office/drawing/2014/main" val="1827229388"/>
                    </a:ext>
                  </a:extLst>
                </a:gridCol>
                <a:gridCol w="276285">
                  <a:extLst>
                    <a:ext uri="{9D8B030D-6E8A-4147-A177-3AD203B41FA5}">
                      <a16:colId xmlns:a16="http://schemas.microsoft.com/office/drawing/2014/main" val="3342790201"/>
                    </a:ext>
                  </a:extLst>
                </a:gridCol>
                <a:gridCol w="2031677">
                  <a:extLst>
                    <a:ext uri="{9D8B030D-6E8A-4147-A177-3AD203B41FA5}">
                      <a16:colId xmlns:a16="http://schemas.microsoft.com/office/drawing/2014/main" val="666788377"/>
                    </a:ext>
                  </a:extLst>
                </a:gridCol>
                <a:gridCol w="747925">
                  <a:extLst>
                    <a:ext uri="{9D8B030D-6E8A-4147-A177-3AD203B41FA5}">
                      <a16:colId xmlns:a16="http://schemas.microsoft.com/office/drawing/2014/main" val="2497481657"/>
                    </a:ext>
                  </a:extLst>
                </a:gridCol>
                <a:gridCol w="747925">
                  <a:extLst>
                    <a:ext uri="{9D8B030D-6E8A-4147-A177-3AD203B41FA5}">
                      <a16:colId xmlns:a16="http://schemas.microsoft.com/office/drawing/2014/main" val="1806035684"/>
                    </a:ext>
                  </a:extLst>
                </a:gridCol>
                <a:gridCol w="747925">
                  <a:extLst>
                    <a:ext uri="{9D8B030D-6E8A-4147-A177-3AD203B41FA5}">
                      <a16:colId xmlns:a16="http://schemas.microsoft.com/office/drawing/2014/main" val="1343817086"/>
                    </a:ext>
                  </a:extLst>
                </a:gridCol>
                <a:gridCol w="747925">
                  <a:extLst>
                    <a:ext uri="{9D8B030D-6E8A-4147-A177-3AD203B41FA5}">
                      <a16:colId xmlns:a16="http://schemas.microsoft.com/office/drawing/2014/main" val="1982687267"/>
                    </a:ext>
                  </a:extLst>
                </a:gridCol>
                <a:gridCol w="781414">
                  <a:extLst>
                    <a:ext uri="{9D8B030D-6E8A-4147-A177-3AD203B41FA5}">
                      <a16:colId xmlns:a16="http://schemas.microsoft.com/office/drawing/2014/main" val="1175522392"/>
                    </a:ext>
                  </a:extLst>
                </a:gridCol>
                <a:gridCol w="781414">
                  <a:extLst>
                    <a:ext uri="{9D8B030D-6E8A-4147-A177-3AD203B41FA5}">
                      <a16:colId xmlns:a16="http://schemas.microsoft.com/office/drawing/2014/main" val="4170826028"/>
                    </a:ext>
                  </a:extLst>
                </a:gridCol>
              </a:tblGrid>
              <a:tr h="1440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003" marR="9003" marT="90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03" marR="9003" marT="90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02950"/>
                  </a:ext>
                </a:extLst>
              </a:tr>
              <a:tr h="4411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112507"/>
                  </a:ext>
                </a:extLst>
              </a:tr>
              <a:tr h="1890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40.125.924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6.182.169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38.926.245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114,7%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71081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15.746.193 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15.767.738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21.545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15.498.950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985919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17.500.096 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19.335.004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1.834.908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18.496.099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105,7%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408787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100.915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90.138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118,7%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181939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100.915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90.138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118,7%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928929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30.702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817458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30.702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616549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30.420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183529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30.420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297118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559.802 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559.802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479.220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909301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44.027 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44.027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5.655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895161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318.988 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318.988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281.430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478618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93.709 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93.709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93.624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58444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103.078 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103.078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98.511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002761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629849"/>
                  </a:ext>
                </a:extLst>
              </a:tr>
              <a:tr h="14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 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</a:t>
                      </a:r>
                    </a:p>
                  </a:txBody>
                  <a:tcPr marL="9003" marR="9003" marT="9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03" marR="9003" marT="90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535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165304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03513" y="1288992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AF64956-8C0A-4BFC-83D6-72957EFFC751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1936090"/>
          <a:ext cx="7886701" cy="4130408"/>
        </p:xfrm>
        <a:graphic>
          <a:graphicData uri="http://schemas.openxmlformats.org/drawingml/2006/table">
            <a:tbl>
              <a:tblPr/>
              <a:tblGrid>
                <a:gridCol w="748985">
                  <a:extLst>
                    <a:ext uri="{9D8B030D-6E8A-4147-A177-3AD203B41FA5}">
                      <a16:colId xmlns:a16="http://schemas.microsoft.com/office/drawing/2014/main" val="682962801"/>
                    </a:ext>
                  </a:extLst>
                </a:gridCol>
                <a:gridCol w="276677">
                  <a:extLst>
                    <a:ext uri="{9D8B030D-6E8A-4147-A177-3AD203B41FA5}">
                      <a16:colId xmlns:a16="http://schemas.microsoft.com/office/drawing/2014/main" val="727771992"/>
                    </a:ext>
                  </a:extLst>
                </a:gridCol>
                <a:gridCol w="276677">
                  <a:extLst>
                    <a:ext uri="{9D8B030D-6E8A-4147-A177-3AD203B41FA5}">
                      <a16:colId xmlns:a16="http://schemas.microsoft.com/office/drawing/2014/main" val="3593385599"/>
                    </a:ext>
                  </a:extLst>
                </a:gridCol>
                <a:gridCol w="2023378">
                  <a:extLst>
                    <a:ext uri="{9D8B030D-6E8A-4147-A177-3AD203B41FA5}">
                      <a16:colId xmlns:a16="http://schemas.microsoft.com/office/drawing/2014/main" val="1427009738"/>
                    </a:ext>
                  </a:extLst>
                </a:gridCol>
                <a:gridCol w="748985">
                  <a:extLst>
                    <a:ext uri="{9D8B030D-6E8A-4147-A177-3AD203B41FA5}">
                      <a16:colId xmlns:a16="http://schemas.microsoft.com/office/drawing/2014/main" val="52131084"/>
                    </a:ext>
                  </a:extLst>
                </a:gridCol>
                <a:gridCol w="748985">
                  <a:extLst>
                    <a:ext uri="{9D8B030D-6E8A-4147-A177-3AD203B41FA5}">
                      <a16:colId xmlns:a16="http://schemas.microsoft.com/office/drawing/2014/main" val="1471074373"/>
                    </a:ext>
                  </a:extLst>
                </a:gridCol>
                <a:gridCol w="748985">
                  <a:extLst>
                    <a:ext uri="{9D8B030D-6E8A-4147-A177-3AD203B41FA5}">
                      <a16:colId xmlns:a16="http://schemas.microsoft.com/office/drawing/2014/main" val="1336592230"/>
                    </a:ext>
                  </a:extLst>
                </a:gridCol>
                <a:gridCol w="748985">
                  <a:extLst>
                    <a:ext uri="{9D8B030D-6E8A-4147-A177-3AD203B41FA5}">
                      <a16:colId xmlns:a16="http://schemas.microsoft.com/office/drawing/2014/main" val="994701276"/>
                    </a:ext>
                  </a:extLst>
                </a:gridCol>
                <a:gridCol w="782522">
                  <a:extLst>
                    <a:ext uri="{9D8B030D-6E8A-4147-A177-3AD203B41FA5}">
                      <a16:colId xmlns:a16="http://schemas.microsoft.com/office/drawing/2014/main" val="2594493910"/>
                    </a:ext>
                  </a:extLst>
                </a:gridCol>
                <a:gridCol w="782522">
                  <a:extLst>
                    <a:ext uri="{9D8B030D-6E8A-4147-A177-3AD203B41FA5}">
                      <a16:colId xmlns:a16="http://schemas.microsoft.com/office/drawing/2014/main" val="1834804248"/>
                    </a:ext>
                  </a:extLst>
                </a:gridCol>
              </a:tblGrid>
              <a:tr h="1442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017" marR="9017" marT="9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17" marR="9017" marT="9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213699"/>
                  </a:ext>
                </a:extLst>
              </a:tr>
              <a:tr h="4418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524728"/>
                  </a:ext>
                </a:extLst>
              </a:tr>
              <a:tr h="1893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7.826.864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932.305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7.179.923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104,1%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960456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1.566.327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1.586.526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20.199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1.436.775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07894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1.590.821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1.590.821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1.261.879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528367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571475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030687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3.653.343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4.334.326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680.983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4.169.806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114,1%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990810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1.181.045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861945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1.181.045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776285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2.276.721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2.957.704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680.983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2.957.705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129,9%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135165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66.565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66.565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66.565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775114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2.210.156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2.891.139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680.983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2.891.140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130,8%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978370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31.056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930293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31.056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570025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82.379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82.379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78.651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72325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13.164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13.164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13.137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012939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6.994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6.994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6.294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682287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23.684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23.684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21.778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376421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38.537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38.537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37.442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085701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219935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656174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973142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484006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</a:t>
                      </a:r>
                    </a:p>
                  </a:txBody>
                  <a:tcPr marL="9017" marR="9017" marT="9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17" marR="9017" marT="90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38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8012" y="5706836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18BC348-9BF0-49C5-B9AF-4DC603FB530F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590980"/>
          <a:ext cx="7886701" cy="2820628"/>
        </p:xfrm>
        <a:graphic>
          <a:graphicData uri="http://schemas.openxmlformats.org/drawingml/2006/table">
            <a:tbl>
              <a:tblPr/>
              <a:tblGrid>
                <a:gridCol w="754331">
                  <a:extLst>
                    <a:ext uri="{9D8B030D-6E8A-4147-A177-3AD203B41FA5}">
                      <a16:colId xmlns:a16="http://schemas.microsoft.com/office/drawing/2014/main" val="3205895062"/>
                    </a:ext>
                  </a:extLst>
                </a:gridCol>
                <a:gridCol w="278653">
                  <a:extLst>
                    <a:ext uri="{9D8B030D-6E8A-4147-A177-3AD203B41FA5}">
                      <a16:colId xmlns:a16="http://schemas.microsoft.com/office/drawing/2014/main" val="3321971655"/>
                    </a:ext>
                  </a:extLst>
                </a:gridCol>
                <a:gridCol w="278653">
                  <a:extLst>
                    <a:ext uri="{9D8B030D-6E8A-4147-A177-3AD203B41FA5}">
                      <a16:colId xmlns:a16="http://schemas.microsoft.com/office/drawing/2014/main" val="2896706546"/>
                    </a:ext>
                  </a:extLst>
                </a:gridCol>
                <a:gridCol w="1981526">
                  <a:extLst>
                    <a:ext uri="{9D8B030D-6E8A-4147-A177-3AD203B41FA5}">
                      <a16:colId xmlns:a16="http://schemas.microsoft.com/office/drawing/2014/main" val="3895833832"/>
                    </a:ext>
                  </a:extLst>
                </a:gridCol>
                <a:gridCol w="754331">
                  <a:extLst>
                    <a:ext uri="{9D8B030D-6E8A-4147-A177-3AD203B41FA5}">
                      <a16:colId xmlns:a16="http://schemas.microsoft.com/office/drawing/2014/main" val="3996776660"/>
                    </a:ext>
                  </a:extLst>
                </a:gridCol>
                <a:gridCol w="754331">
                  <a:extLst>
                    <a:ext uri="{9D8B030D-6E8A-4147-A177-3AD203B41FA5}">
                      <a16:colId xmlns:a16="http://schemas.microsoft.com/office/drawing/2014/main" val="824050089"/>
                    </a:ext>
                  </a:extLst>
                </a:gridCol>
                <a:gridCol w="754331">
                  <a:extLst>
                    <a:ext uri="{9D8B030D-6E8A-4147-A177-3AD203B41FA5}">
                      <a16:colId xmlns:a16="http://schemas.microsoft.com/office/drawing/2014/main" val="1589150143"/>
                    </a:ext>
                  </a:extLst>
                </a:gridCol>
                <a:gridCol w="754331">
                  <a:extLst>
                    <a:ext uri="{9D8B030D-6E8A-4147-A177-3AD203B41FA5}">
                      <a16:colId xmlns:a16="http://schemas.microsoft.com/office/drawing/2014/main" val="3916765225"/>
                    </a:ext>
                  </a:extLst>
                </a:gridCol>
                <a:gridCol w="788107">
                  <a:extLst>
                    <a:ext uri="{9D8B030D-6E8A-4147-A177-3AD203B41FA5}">
                      <a16:colId xmlns:a16="http://schemas.microsoft.com/office/drawing/2014/main" val="585496035"/>
                    </a:ext>
                  </a:extLst>
                </a:gridCol>
                <a:gridCol w="788107">
                  <a:extLst>
                    <a:ext uri="{9D8B030D-6E8A-4147-A177-3AD203B41FA5}">
                      <a16:colId xmlns:a16="http://schemas.microsoft.com/office/drawing/2014/main" val="2632743086"/>
                    </a:ext>
                  </a:extLst>
                </a:gridCol>
              </a:tblGrid>
              <a:tr h="1453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344677"/>
                  </a:ext>
                </a:extLst>
              </a:tr>
              <a:tr h="4452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127191"/>
                  </a:ext>
                </a:extLst>
              </a:tr>
              <a:tr h="1908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4.649.413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143.363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3.986.358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016145"/>
                  </a:ext>
                </a:extLst>
              </a:tr>
              <a:tr h="14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2.649.531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2.729.805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80.274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2.608.130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430788"/>
                  </a:ext>
                </a:extLst>
              </a:tr>
              <a:tr h="14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1.455.653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1.455.653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1.057.831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559552"/>
                  </a:ext>
                </a:extLst>
              </a:tr>
              <a:tr h="14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445336"/>
                  </a:ext>
                </a:extLst>
              </a:tr>
              <a:tr h="14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333461"/>
                  </a:ext>
                </a:extLst>
              </a:tr>
              <a:tr h="14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041006"/>
                  </a:ext>
                </a:extLst>
              </a:tr>
              <a:tr h="14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116092"/>
                  </a:ext>
                </a:extLst>
              </a:tr>
              <a:tr h="270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374.638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374.638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256.101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464831"/>
                  </a:ext>
                </a:extLst>
              </a:tr>
              <a:tr h="14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2.472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13995"/>
                  </a:ext>
                </a:extLst>
              </a:tr>
              <a:tr h="14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100.999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100.999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270285"/>
                  </a:ext>
                </a:extLst>
              </a:tr>
              <a:tr h="14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28.672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14.042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838204"/>
                  </a:ext>
                </a:extLst>
              </a:tr>
              <a:tr h="14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242.495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242.495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237.402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794160"/>
                  </a:ext>
                </a:extLst>
              </a:tr>
              <a:tr h="14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7874"/>
                  </a:ext>
                </a:extLst>
              </a:tr>
              <a:tr h="14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369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55892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3318" y="1901545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55378B0-0C37-4C13-A4D7-271B370A0BA1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592150"/>
          <a:ext cx="7886699" cy="2818288"/>
        </p:xfrm>
        <a:graphic>
          <a:graphicData uri="http://schemas.openxmlformats.org/drawingml/2006/table">
            <a:tbl>
              <a:tblPr/>
              <a:tblGrid>
                <a:gridCol w="752183">
                  <a:extLst>
                    <a:ext uri="{9D8B030D-6E8A-4147-A177-3AD203B41FA5}">
                      <a16:colId xmlns:a16="http://schemas.microsoft.com/office/drawing/2014/main" val="3953987106"/>
                    </a:ext>
                  </a:extLst>
                </a:gridCol>
                <a:gridCol w="277859">
                  <a:extLst>
                    <a:ext uri="{9D8B030D-6E8A-4147-A177-3AD203B41FA5}">
                      <a16:colId xmlns:a16="http://schemas.microsoft.com/office/drawing/2014/main" val="2448282026"/>
                    </a:ext>
                  </a:extLst>
                </a:gridCol>
                <a:gridCol w="277859">
                  <a:extLst>
                    <a:ext uri="{9D8B030D-6E8A-4147-A177-3AD203B41FA5}">
                      <a16:colId xmlns:a16="http://schemas.microsoft.com/office/drawing/2014/main" val="3148305302"/>
                    </a:ext>
                  </a:extLst>
                </a:gridCol>
                <a:gridCol w="1998338">
                  <a:extLst>
                    <a:ext uri="{9D8B030D-6E8A-4147-A177-3AD203B41FA5}">
                      <a16:colId xmlns:a16="http://schemas.microsoft.com/office/drawing/2014/main" val="3218571271"/>
                    </a:ext>
                  </a:extLst>
                </a:gridCol>
                <a:gridCol w="752183">
                  <a:extLst>
                    <a:ext uri="{9D8B030D-6E8A-4147-A177-3AD203B41FA5}">
                      <a16:colId xmlns:a16="http://schemas.microsoft.com/office/drawing/2014/main" val="2948326991"/>
                    </a:ext>
                  </a:extLst>
                </a:gridCol>
                <a:gridCol w="752183">
                  <a:extLst>
                    <a:ext uri="{9D8B030D-6E8A-4147-A177-3AD203B41FA5}">
                      <a16:colId xmlns:a16="http://schemas.microsoft.com/office/drawing/2014/main" val="1142598646"/>
                    </a:ext>
                  </a:extLst>
                </a:gridCol>
                <a:gridCol w="752183">
                  <a:extLst>
                    <a:ext uri="{9D8B030D-6E8A-4147-A177-3AD203B41FA5}">
                      <a16:colId xmlns:a16="http://schemas.microsoft.com/office/drawing/2014/main" val="2902120033"/>
                    </a:ext>
                  </a:extLst>
                </a:gridCol>
                <a:gridCol w="752183">
                  <a:extLst>
                    <a:ext uri="{9D8B030D-6E8A-4147-A177-3AD203B41FA5}">
                      <a16:colId xmlns:a16="http://schemas.microsoft.com/office/drawing/2014/main" val="3528864931"/>
                    </a:ext>
                  </a:extLst>
                </a:gridCol>
                <a:gridCol w="785864">
                  <a:extLst>
                    <a:ext uri="{9D8B030D-6E8A-4147-A177-3AD203B41FA5}">
                      <a16:colId xmlns:a16="http://schemas.microsoft.com/office/drawing/2014/main" val="4016150001"/>
                    </a:ext>
                  </a:extLst>
                </a:gridCol>
                <a:gridCol w="785864">
                  <a:extLst>
                    <a:ext uri="{9D8B030D-6E8A-4147-A177-3AD203B41FA5}">
                      <a16:colId xmlns:a16="http://schemas.microsoft.com/office/drawing/2014/main" val="3393032450"/>
                    </a:ext>
                  </a:extLst>
                </a:gridCol>
              </a:tblGrid>
              <a:tr h="14493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436006"/>
                  </a:ext>
                </a:extLst>
              </a:tr>
              <a:tr h="4438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650130"/>
                  </a:ext>
                </a:extLst>
              </a:tr>
              <a:tr h="1902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6.495.974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6.440.305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950930"/>
                  </a:ext>
                </a:extLst>
              </a:tr>
              <a:tr h="144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2.875.854 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2.877.034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2.818.317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497593"/>
                  </a:ext>
                </a:extLst>
              </a:tr>
              <a:tr h="144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2.225.016 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2.225.016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2.225.010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680304"/>
                  </a:ext>
                </a:extLst>
              </a:tr>
              <a:tr h="144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585623"/>
                  </a:ext>
                </a:extLst>
              </a:tr>
              <a:tr h="144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45550"/>
                  </a:ext>
                </a:extLst>
              </a:tr>
              <a:tr h="144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806111"/>
                  </a:ext>
                </a:extLst>
              </a:tr>
              <a:tr h="144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15.853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146,5%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146,5%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681258"/>
                  </a:ext>
                </a:extLst>
              </a:tr>
              <a:tr h="144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15.853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146,5%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146,5%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414040"/>
                  </a:ext>
                </a:extLst>
              </a:tr>
              <a:tr h="269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1.380.606 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1.380.606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1.378.628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502657"/>
                  </a:ext>
                </a:extLst>
              </a:tr>
              <a:tr h="144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34.568 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34.568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34.569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716779"/>
                  </a:ext>
                </a:extLst>
              </a:tr>
              <a:tr h="144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64.871 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64.871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64.871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137709"/>
                  </a:ext>
                </a:extLst>
              </a:tr>
              <a:tr h="144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827.983 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827.983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827.984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069753"/>
                  </a:ext>
                </a:extLst>
              </a:tr>
              <a:tr h="144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139.979 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139.979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139.906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853468"/>
                  </a:ext>
                </a:extLst>
              </a:tr>
              <a:tr h="144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313.205 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313.205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311.298</a:t>
                      </a:r>
                    </a:p>
                  </a:txBody>
                  <a:tcPr marL="9058" marR="9058" marT="9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058" marR="9058" marT="9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146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88015" y="6441761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0" y="48481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88015" y="1144469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7B920EC-3C17-4E0E-B207-C02E59AD7E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467846"/>
              </p:ext>
            </p:extLst>
          </p:nvPr>
        </p:nvGraphicFramePr>
        <p:xfrm>
          <a:off x="1691680" y="1440702"/>
          <a:ext cx="5688631" cy="4932496"/>
        </p:xfrm>
        <a:graphic>
          <a:graphicData uri="http://schemas.openxmlformats.org/drawingml/2006/table">
            <a:tbl>
              <a:tblPr/>
              <a:tblGrid>
                <a:gridCol w="528258">
                  <a:extLst>
                    <a:ext uri="{9D8B030D-6E8A-4147-A177-3AD203B41FA5}">
                      <a16:colId xmlns:a16="http://schemas.microsoft.com/office/drawing/2014/main" val="3653382577"/>
                    </a:ext>
                  </a:extLst>
                </a:gridCol>
                <a:gridCol w="195140">
                  <a:extLst>
                    <a:ext uri="{9D8B030D-6E8A-4147-A177-3AD203B41FA5}">
                      <a16:colId xmlns:a16="http://schemas.microsoft.com/office/drawing/2014/main" val="674299524"/>
                    </a:ext>
                  </a:extLst>
                </a:gridCol>
                <a:gridCol w="195140">
                  <a:extLst>
                    <a:ext uri="{9D8B030D-6E8A-4147-A177-3AD203B41FA5}">
                      <a16:colId xmlns:a16="http://schemas.microsoft.com/office/drawing/2014/main" val="607633907"/>
                    </a:ext>
                  </a:extLst>
                </a:gridCol>
                <a:gridCol w="1553237">
                  <a:extLst>
                    <a:ext uri="{9D8B030D-6E8A-4147-A177-3AD203B41FA5}">
                      <a16:colId xmlns:a16="http://schemas.microsoft.com/office/drawing/2014/main" val="2554087738"/>
                    </a:ext>
                  </a:extLst>
                </a:gridCol>
                <a:gridCol w="528258">
                  <a:extLst>
                    <a:ext uri="{9D8B030D-6E8A-4147-A177-3AD203B41FA5}">
                      <a16:colId xmlns:a16="http://schemas.microsoft.com/office/drawing/2014/main" val="4038841903"/>
                    </a:ext>
                  </a:extLst>
                </a:gridCol>
                <a:gridCol w="528258">
                  <a:extLst>
                    <a:ext uri="{9D8B030D-6E8A-4147-A177-3AD203B41FA5}">
                      <a16:colId xmlns:a16="http://schemas.microsoft.com/office/drawing/2014/main" val="3088152896"/>
                    </a:ext>
                  </a:extLst>
                </a:gridCol>
                <a:gridCol w="528258">
                  <a:extLst>
                    <a:ext uri="{9D8B030D-6E8A-4147-A177-3AD203B41FA5}">
                      <a16:colId xmlns:a16="http://schemas.microsoft.com/office/drawing/2014/main" val="2990044557"/>
                    </a:ext>
                  </a:extLst>
                </a:gridCol>
                <a:gridCol w="528258">
                  <a:extLst>
                    <a:ext uri="{9D8B030D-6E8A-4147-A177-3AD203B41FA5}">
                      <a16:colId xmlns:a16="http://schemas.microsoft.com/office/drawing/2014/main" val="3044399809"/>
                    </a:ext>
                  </a:extLst>
                </a:gridCol>
                <a:gridCol w="551912">
                  <a:extLst>
                    <a:ext uri="{9D8B030D-6E8A-4147-A177-3AD203B41FA5}">
                      <a16:colId xmlns:a16="http://schemas.microsoft.com/office/drawing/2014/main" val="436276397"/>
                    </a:ext>
                  </a:extLst>
                </a:gridCol>
                <a:gridCol w="551912">
                  <a:extLst>
                    <a:ext uri="{9D8B030D-6E8A-4147-A177-3AD203B41FA5}">
                      <a16:colId xmlns:a16="http://schemas.microsoft.com/office/drawing/2014/main" val="2271422498"/>
                    </a:ext>
                  </a:extLst>
                </a:gridCol>
              </a:tblGrid>
              <a:tr h="1067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946091"/>
                  </a:ext>
                </a:extLst>
              </a:tr>
              <a:tr h="3158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725122"/>
                  </a:ext>
                </a:extLst>
              </a:tr>
              <a:tr h="1353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313.949.992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5.374.784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312.426.271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504023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112.724.703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121.694.939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8.970.236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121.436.871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107,7%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023404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27.026.983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27.026.983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26.714.979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535321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919.780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709.206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918.825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436,3%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67909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137.057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-73.517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136.103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738811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782.723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782.723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782.722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936713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1.326.237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1.284.025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-42.212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1.281.698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537301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1.082.952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1.082.952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1.080.647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148129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9.668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9.668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9.261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38026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984.173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984.173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984.173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755890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Aéreos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89.111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89.111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87.213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43847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30.308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-42.212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30.308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482388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30.308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-42.212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30.308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757988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170.743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775369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170.743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199631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14.059.060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12.641.152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-1.417.908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12.641.152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322024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2.969.950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1.552.042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-1.417.908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1.552.042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95727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11.089.110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11.089.110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11.089.110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025038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591.478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616.682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25.204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612.254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103,5%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203093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25.204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25.204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23.715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763646"/>
                  </a:ext>
                </a:extLst>
              </a:tr>
              <a:tr h="207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88.063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88.063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88.031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416652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 Fondos de Terceros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503.415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503.415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500.508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473393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11.242.525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11.242.525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11.171.215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611956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474.582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474.582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473.977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477848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268.129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268.129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266.105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501655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7.976.366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7.976.366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7.920.516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458745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1.399.029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1.399.029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1.387.624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444899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1.124.419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1.124.419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1.122.993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408358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98.786.318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91.659.990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-7.126.328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91.659.990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869431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19.142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-182.070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10.030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318963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19.142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-182.070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10.030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36219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51.332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823769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51.332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353866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42.328.989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43.686.071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1.357.082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42.891.122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128638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36.144.159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2.279.597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35.354.263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104,4%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170746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36.144.159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2.279.597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35.354.263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104,4%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101035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8.464.427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7.541.912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-922.515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7.536.859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076060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73.614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73.614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73.614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431281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8.390.813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7.468.298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-922.515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7.463.245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808244"/>
                  </a:ext>
                </a:extLst>
              </a:tr>
              <a:tr h="109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3.081.574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3.081.574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3.036.803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381959"/>
                  </a:ext>
                </a:extLst>
              </a:tr>
              <a:tr h="10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3.081.574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3.081.574 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3.036.803</a:t>
                      </a:r>
                    </a:p>
                  </a:txBody>
                  <a:tcPr marL="5874" marR="5874" marT="58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5874" marR="5874" marT="58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522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1189" y="5673561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2829" y="169305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D8E761F-6371-4A9E-9CEC-AF2156CC957D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517857"/>
          <a:ext cx="7886699" cy="2966874"/>
        </p:xfrm>
        <a:graphic>
          <a:graphicData uri="http://schemas.openxmlformats.org/drawingml/2006/table">
            <a:tbl>
              <a:tblPr/>
              <a:tblGrid>
                <a:gridCol w="754062">
                  <a:extLst>
                    <a:ext uri="{9D8B030D-6E8A-4147-A177-3AD203B41FA5}">
                      <a16:colId xmlns:a16="http://schemas.microsoft.com/office/drawing/2014/main" val="3715131366"/>
                    </a:ext>
                  </a:extLst>
                </a:gridCol>
                <a:gridCol w="278552">
                  <a:extLst>
                    <a:ext uri="{9D8B030D-6E8A-4147-A177-3AD203B41FA5}">
                      <a16:colId xmlns:a16="http://schemas.microsoft.com/office/drawing/2014/main" val="1387058447"/>
                    </a:ext>
                  </a:extLst>
                </a:gridCol>
                <a:gridCol w="278552">
                  <a:extLst>
                    <a:ext uri="{9D8B030D-6E8A-4147-A177-3AD203B41FA5}">
                      <a16:colId xmlns:a16="http://schemas.microsoft.com/office/drawing/2014/main" val="724428554"/>
                    </a:ext>
                  </a:extLst>
                </a:gridCol>
                <a:gridCol w="1983633">
                  <a:extLst>
                    <a:ext uri="{9D8B030D-6E8A-4147-A177-3AD203B41FA5}">
                      <a16:colId xmlns:a16="http://schemas.microsoft.com/office/drawing/2014/main" val="3666867434"/>
                    </a:ext>
                  </a:extLst>
                </a:gridCol>
                <a:gridCol w="754062">
                  <a:extLst>
                    <a:ext uri="{9D8B030D-6E8A-4147-A177-3AD203B41FA5}">
                      <a16:colId xmlns:a16="http://schemas.microsoft.com/office/drawing/2014/main" val="1884719230"/>
                    </a:ext>
                  </a:extLst>
                </a:gridCol>
                <a:gridCol w="754062">
                  <a:extLst>
                    <a:ext uri="{9D8B030D-6E8A-4147-A177-3AD203B41FA5}">
                      <a16:colId xmlns:a16="http://schemas.microsoft.com/office/drawing/2014/main" val="414185054"/>
                    </a:ext>
                  </a:extLst>
                </a:gridCol>
                <a:gridCol w="754062">
                  <a:extLst>
                    <a:ext uri="{9D8B030D-6E8A-4147-A177-3AD203B41FA5}">
                      <a16:colId xmlns:a16="http://schemas.microsoft.com/office/drawing/2014/main" val="3883248333"/>
                    </a:ext>
                  </a:extLst>
                </a:gridCol>
                <a:gridCol w="754062">
                  <a:extLst>
                    <a:ext uri="{9D8B030D-6E8A-4147-A177-3AD203B41FA5}">
                      <a16:colId xmlns:a16="http://schemas.microsoft.com/office/drawing/2014/main" val="137258355"/>
                    </a:ext>
                  </a:extLst>
                </a:gridCol>
                <a:gridCol w="787826">
                  <a:extLst>
                    <a:ext uri="{9D8B030D-6E8A-4147-A177-3AD203B41FA5}">
                      <a16:colId xmlns:a16="http://schemas.microsoft.com/office/drawing/2014/main" val="10622170"/>
                    </a:ext>
                  </a:extLst>
                </a:gridCol>
                <a:gridCol w="787826">
                  <a:extLst>
                    <a:ext uri="{9D8B030D-6E8A-4147-A177-3AD203B41FA5}">
                      <a16:colId xmlns:a16="http://schemas.microsoft.com/office/drawing/2014/main" val="605505968"/>
                    </a:ext>
                  </a:extLst>
                </a:gridCol>
              </a:tblGrid>
              <a:tr h="1453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110384"/>
                  </a:ext>
                </a:extLst>
              </a:tr>
              <a:tr h="4452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769907"/>
                  </a:ext>
                </a:extLst>
              </a:tr>
              <a:tr h="1908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3.424.845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530.278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3.101.001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230200"/>
                  </a:ext>
                </a:extLst>
              </a:tr>
              <a:tr h="14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946.709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959.572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12.863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793.527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002918"/>
                  </a:ext>
                </a:extLst>
              </a:tr>
              <a:tr h="14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1.362.956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1.362.956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1.229.369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477955"/>
                  </a:ext>
                </a:extLst>
              </a:tr>
              <a:tr h="14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508137"/>
                  </a:ext>
                </a:extLst>
              </a:tr>
              <a:tr h="14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33636"/>
                  </a:ext>
                </a:extLst>
              </a:tr>
              <a:tr h="14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609073"/>
                  </a:ext>
                </a:extLst>
              </a:tr>
              <a:tr h="14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219521"/>
                  </a:ext>
                </a:extLst>
              </a:tr>
              <a:tr h="14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002356"/>
                  </a:ext>
                </a:extLst>
              </a:tr>
              <a:tr h="14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60829"/>
                  </a:ext>
                </a:extLst>
              </a:tr>
              <a:tr h="14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123872"/>
                  </a:ext>
                </a:extLst>
              </a:tr>
              <a:tr h="270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558.892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1.076.307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517.415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1.074.142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461362"/>
                  </a:ext>
                </a:extLst>
              </a:tr>
              <a:tr h="14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23.938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23.938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23.200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36734"/>
                  </a:ext>
                </a:extLst>
              </a:tr>
              <a:tr h="14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463.477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875.759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412.282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875.244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435878"/>
                  </a:ext>
                </a:extLst>
              </a:tr>
              <a:tr h="14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23.193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42.182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18.989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41.925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642924"/>
                  </a:ext>
                </a:extLst>
              </a:tr>
              <a:tr h="14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48.284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134.428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86.144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133.773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686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02128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E4F0D90-B325-4D6B-8906-72D5EF0971EC}"/>
              </a:ext>
            </a:extLst>
          </p:cNvPr>
          <p:cNvGraphicFramePr>
            <a:graphicFrameLocks noGrp="1"/>
          </p:cNvGraphicFramePr>
          <p:nvPr/>
        </p:nvGraphicFramePr>
        <p:xfrm>
          <a:off x="628652" y="2081018"/>
          <a:ext cx="7886696" cy="3840551"/>
        </p:xfrm>
        <a:graphic>
          <a:graphicData uri="http://schemas.openxmlformats.org/drawingml/2006/table">
            <a:tbl>
              <a:tblPr/>
              <a:tblGrid>
                <a:gridCol w="751114">
                  <a:extLst>
                    <a:ext uri="{9D8B030D-6E8A-4147-A177-3AD203B41FA5}">
                      <a16:colId xmlns:a16="http://schemas.microsoft.com/office/drawing/2014/main" val="3168820111"/>
                    </a:ext>
                  </a:extLst>
                </a:gridCol>
                <a:gridCol w="277463">
                  <a:extLst>
                    <a:ext uri="{9D8B030D-6E8A-4147-A177-3AD203B41FA5}">
                      <a16:colId xmlns:a16="http://schemas.microsoft.com/office/drawing/2014/main" val="1553279830"/>
                    </a:ext>
                  </a:extLst>
                </a:gridCol>
                <a:gridCol w="277463">
                  <a:extLst>
                    <a:ext uri="{9D8B030D-6E8A-4147-A177-3AD203B41FA5}">
                      <a16:colId xmlns:a16="http://schemas.microsoft.com/office/drawing/2014/main" val="2143146463"/>
                    </a:ext>
                  </a:extLst>
                </a:gridCol>
                <a:gridCol w="2006708">
                  <a:extLst>
                    <a:ext uri="{9D8B030D-6E8A-4147-A177-3AD203B41FA5}">
                      <a16:colId xmlns:a16="http://schemas.microsoft.com/office/drawing/2014/main" val="1565985355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690539598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800992250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374796726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4109176598"/>
                    </a:ext>
                  </a:extLst>
                </a:gridCol>
                <a:gridCol w="784746">
                  <a:extLst>
                    <a:ext uri="{9D8B030D-6E8A-4147-A177-3AD203B41FA5}">
                      <a16:colId xmlns:a16="http://schemas.microsoft.com/office/drawing/2014/main" val="555854435"/>
                    </a:ext>
                  </a:extLst>
                </a:gridCol>
                <a:gridCol w="784746">
                  <a:extLst>
                    <a:ext uri="{9D8B030D-6E8A-4147-A177-3AD203B41FA5}">
                      <a16:colId xmlns:a16="http://schemas.microsoft.com/office/drawing/2014/main" val="2816503527"/>
                    </a:ext>
                  </a:extLst>
                </a:gridCol>
              </a:tblGrid>
              <a:tr h="1447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044" marR="9044" marT="90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44" marR="9044" marT="90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078981"/>
                  </a:ext>
                </a:extLst>
              </a:tr>
              <a:tr h="4431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320624"/>
                  </a:ext>
                </a:extLst>
              </a:tr>
              <a:tr h="1899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15.404.653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2.133.040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14.824.656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111,7%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633502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9.558.411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10.083.500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525.089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9.720.919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460560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2.258.140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2.258.140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2.053.960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7682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1.486.530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1.486.530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1.481.312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739815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1.314.886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1.314.886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1.309.669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219252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171.644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171.644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171.643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785824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1.076.591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1.091.491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14.900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1.091.353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72995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311.596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311.596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311.458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666306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3.013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3.013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2.878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603033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308.583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308.583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308.580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302664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451331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29936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307.714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14.900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307.714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050620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307.714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14.900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307.714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714848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378.471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378.471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370.591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63663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21.643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21.643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20.493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647106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22.251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22.251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19.182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849500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77.930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77.930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76.593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839986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256.647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256.647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254.323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075274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239563"/>
                  </a:ext>
                </a:extLst>
              </a:tr>
              <a:tr h="144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52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0075" y="5879464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0075" y="1740288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1A6460D-12E4-4448-B4A8-B5D43B2A3D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069171"/>
              </p:ext>
            </p:extLst>
          </p:nvPr>
        </p:nvGraphicFramePr>
        <p:xfrm>
          <a:off x="628648" y="2080845"/>
          <a:ext cx="7886704" cy="3300229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2503097272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474584234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875140535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30311980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00944712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85398912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81391292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021959374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660765652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186564707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291316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651222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4.904.808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280.925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4.785.472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2407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3.072.403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2.989.979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-82.424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2.879.887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50892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571.470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653.101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648.105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48856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23.308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54903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23.308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43804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905.850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951.873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947.933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63832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117.236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80024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117.236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79861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830.698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62.574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830.697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149110"/>
                  </a:ext>
                </a:extLst>
              </a:tr>
              <a:tr h="2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830.698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62.574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830.697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88138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6692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UNASUR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42413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74.160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158.503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158.196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29386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75155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93462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26.368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91.084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4893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47.792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54.690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54.669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09161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30609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81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62656" y="633516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522838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257437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615607F-4F95-4B8F-B662-86E15A449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50492"/>
              </p:ext>
            </p:extLst>
          </p:nvPr>
        </p:nvGraphicFramePr>
        <p:xfrm>
          <a:off x="683568" y="1556792"/>
          <a:ext cx="7632845" cy="4778368"/>
        </p:xfrm>
        <a:graphic>
          <a:graphicData uri="http://schemas.openxmlformats.org/drawingml/2006/table">
            <a:tbl>
              <a:tblPr/>
              <a:tblGrid>
                <a:gridCol w="683006">
                  <a:extLst>
                    <a:ext uri="{9D8B030D-6E8A-4147-A177-3AD203B41FA5}">
                      <a16:colId xmlns:a16="http://schemas.microsoft.com/office/drawing/2014/main" val="2104300101"/>
                    </a:ext>
                  </a:extLst>
                </a:gridCol>
                <a:gridCol w="252304">
                  <a:extLst>
                    <a:ext uri="{9D8B030D-6E8A-4147-A177-3AD203B41FA5}">
                      <a16:colId xmlns:a16="http://schemas.microsoft.com/office/drawing/2014/main" val="3883461062"/>
                    </a:ext>
                  </a:extLst>
                </a:gridCol>
                <a:gridCol w="252304">
                  <a:extLst>
                    <a:ext uri="{9D8B030D-6E8A-4147-A177-3AD203B41FA5}">
                      <a16:colId xmlns:a16="http://schemas.microsoft.com/office/drawing/2014/main" val="2593325088"/>
                    </a:ext>
                  </a:extLst>
                </a:gridCol>
                <a:gridCol w="2286031">
                  <a:extLst>
                    <a:ext uri="{9D8B030D-6E8A-4147-A177-3AD203B41FA5}">
                      <a16:colId xmlns:a16="http://schemas.microsoft.com/office/drawing/2014/main" val="3725125936"/>
                    </a:ext>
                  </a:extLst>
                </a:gridCol>
                <a:gridCol w="683006">
                  <a:extLst>
                    <a:ext uri="{9D8B030D-6E8A-4147-A177-3AD203B41FA5}">
                      <a16:colId xmlns:a16="http://schemas.microsoft.com/office/drawing/2014/main" val="363292857"/>
                    </a:ext>
                  </a:extLst>
                </a:gridCol>
                <a:gridCol w="683006">
                  <a:extLst>
                    <a:ext uri="{9D8B030D-6E8A-4147-A177-3AD203B41FA5}">
                      <a16:colId xmlns:a16="http://schemas.microsoft.com/office/drawing/2014/main" val="2440045449"/>
                    </a:ext>
                  </a:extLst>
                </a:gridCol>
                <a:gridCol w="683006">
                  <a:extLst>
                    <a:ext uri="{9D8B030D-6E8A-4147-A177-3AD203B41FA5}">
                      <a16:colId xmlns:a16="http://schemas.microsoft.com/office/drawing/2014/main" val="2624502107"/>
                    </a:ext>
                  </a:extLst>
                </a:gridCol>
                <a:gridCol w="683006">
                  <a:extLst>
                    <a:ext uri="{9D8B030D-6E8A-4147-A177-3AD203B41FA5}">
                      <a16:colId xmlns:a16="http://schemas.microsoft.com/office/drawing/2014/main" val="4082977196"/>
                    </a:ext>
                  </a:extLst>
                </a:gridCol>
                <a:gridCol w="713588">
                  <a:extLst>
                    <a:ext uri="{9D8B030D-6E8A-4147-A177-3AD203B41FA5}">
                      <a16:colId xmlns:a16="http://schemas.microsoft.com/office/drawing/2014/main" val="1153560564"/>
                    </a:ext>
                  </a:extLst>
                </a:gridCol>
                <a:gridCol w="713588">
                  <a:extLst>
                    <a:ext uri="{9D8B030D-6E8A-4147-A177-3AD203B41FA5}">
                      <a16:colId xmlns:a16="http://schemas.microsoft.com/office/drawing/2014/main" val="1384267049"/>
                    </a:ext>
                  </a:extLst>
                </a:gridCol>
              </a:tblGrid>
              <a:tr h="1390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||||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962902"/>
                  </a:ext>
                </a:extLst>
              </a:tr>
              <a:tr h="4257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817134"/>
                  </a:ext>
                </a:extLst>
              </a:tr>
              <a:tr h="1824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13.719.055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31.152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12.271.543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859564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688.585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691.928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639.390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551669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1.086.964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1.257.764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1.088.894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260550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11.720.606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11.558.578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-162.028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10.338.065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652138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5.525.841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5.329.917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-195.924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5.329.917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627611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228.212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-37.227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190.985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979531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93.298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71.477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-21.821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71.477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68804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32.311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-2.409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104709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858.240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815.322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-42.918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815.322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894799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1.453.992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1.453.992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1.453.992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647221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2.859.788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2.768.239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-91.549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2.768.239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040479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6.194.765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6.228.661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5.008.148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124102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256.708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256.708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255.632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829861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1.137.388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1.167.884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30.496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887.576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066049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4.513.652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4.517.052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3.584.701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925679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278.074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278.074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274.648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888815"/>
                  </a:ext>
                </a:extLst>
              </a:tr>
              <a:tr h="278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238716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59902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24.205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233449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22.475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757128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509972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13.131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12.840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138664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20.853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349244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916316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060189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226316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498955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Antártico-Ejército de Chile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7.581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372892"/>
                  </a:ext>
                </a:extLst>
              </a:tr>
              <a:tr h="139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97.743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97.139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232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517233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08409" y="191683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2FA4604-EF25-4C0D-A11D-BEA4C506D2FA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689664"/>
          <a:ext cx="7886704" cy="2623259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983408123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956814643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08368721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81393344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91417936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16466168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79015723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608700298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134504776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315061199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6140899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881903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85117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48545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59927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74946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77337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72074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65335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13616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61161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97969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542852"/>
                  </a:ext>
                </a:extLst>
              </a:tr>
              <a:tr h="2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20542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64105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834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4926B49-ED09-4303-80F8-17658EB6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BFEE7F0E-7CCD-4F58-BB99-28BCC733E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BF6CE07C-E012-43E9-A137-405033FEC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238485"/>
            <a:ext cx="7561872" cy="4117865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6AC19933-E87D-413B-8307-D325686F6B43}"/>
              </a:ext>
            </a:extLst>
          </p:cNvPr>
          <p:cNvSpPr/>
          <p:nvPr/>
        </p:nvSpPr>
        <p:spPr>
          <a:xfrm>
            <a:off x="751791" y="1340768"/>
            <a:ext cx="7705888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s-CL" sz="1200" dirty="0">
                <a:solidFill>
                  <a:prstClr val="black"/>
                </a:solidFill>
              </a:rPr>
              <a:t>A nivel de Capítulos, el presupuesto 2019, concentró los mayores recursos en las tres ramas de las FF.AA. (Ejército, Armada y Fuerza Aérea),  y en la Dirección de Aeronáutica Civil. </a:t>
            </a:r>
            <a:endParaRPr lang="es-CL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038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0590927"/>
              </p:ext>
            </p:extLst>
          </p:nvPr>
        </p:nvGraphicFramePr>
        <p:xfrm>
          <a:off x="467544" y="1847850"/>
          <a:ext cx="8190111" cy="4173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5580751"/>
              </p:ext>
            </p:extLst>
          </p:nvPr>
        </p:nvGraphicFramePr>
        <p:xfrm>
          <a:off x="467545" y="1843087"/>
          <a:ext cx="8190110" cy="4538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D8F66F-DD07-47AA-AF3F-E8F5C60DC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1A3E4292-BDA1-4F84-81AF-2D38AD8BF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0646A50-0D61-4147-9988-EF306A5A2A55}"/>
              </a:ext>
            </a:extLst>
          </p:cNvPr>
          <p:cNvSpPr/>
          <p:nvPr/>
        </p:nvSpPr>
        <p:spPr>
          <a:xfrm>
            <a:off x="838200" y="1257225"/>
            <a:ext cx="76232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 en $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 del Ministerio de Defensa). (cifras en miles de $)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endParaRPr lang="es-CL" sz="1200" dirty="0">
              <a:solidFill>
                <a:prstClr val="black"/>
              </a:solidFill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BCA6275-85D7-4ED4-AB1A-E3E86A9C32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999382"/>
              </p:ext>
            </p:extLst>
          </p:nvPr>
        </p:nvGraphicFramePr>
        <p:xfrm>
          <a:off x="1586850" y="1744109"/>
          <a:ext cx="6225509" cy="4853248"/>
        </p:xfrm>
        <a:graphic>
          <a:graphicData uri="http://schemas.openxmlformats.org/drawingml/2006/table">
            <a:tbl>
              <a:tblPr/>
              <a:tblGrid>
                <a:gridCol w="310491">
                  <a:extLst>
                    <a:ext uri="{9D8B030D-6E8A-4147-A177-3AD203B41FA5}">
                      <a16:colId xmlns:a16="http://schemas.microsoft.com/office/drawing/2014/main" val="4237505915"/>
                    </a:ext>
                  </a:extLst>
                </a:gridCol>
                <a:gridCol w="2211075">
                  <a:extLst>
                    <a:ext uri="{9D8B030D-6E8A-4147-A177-3AD203B41FA5}">
                      <a16:colId xmlns:a16="http://schemas.microsoft.com/office/drawing/2014/main" val="2274442043"/>
                    </a:ext>
                  </a:extLst>
                </a:gridCol>
                <a:gridCol w="815432">
                  <a:extLst>
                    <a:ext uri="{9D8B030D-6E8A-4147-A177-3AD203B41FA5}">
                      <a16:colId xmlns:a16="http://schemas.microsoft.com/office/drawing/2014/main" val="2276816669"/>
                    </a:ext>
                  </a:extLst>
                </a:gridCol>
                <a:gridCol w="777796">
                  <a:extLst>
                    <a:ext uri="{9D8B030D-6E8A-4147-A177-3AD203B41FA5}">
                      <a16:colId xmlns:a16="http://schemas.microsoft.com/office/drawing/2014/main" val="1941595997"/>
                    </a:ext>
                  </a:extLst>
                </a:gridCol>
                <a:gridCol w="677436">
                  <a:extLst>
                    <a:ext uri="{9D8B030D-6E8A-4147-A177-3AD203B41FA5}">
                      <a16:colId xmlns:a16="http://schemas.microsoft.com/office/drawing/2014/main" val="3070160578"/>
                    </a:ext>
                  </a:extLst>
                </a:gridCol>
                <a:gridCol w="743298">
                  <a:extLst>
                    <a:ext uri="{9D8B030D-6E8A-4147-A177-3AD203B41FA5}">
                      <a16:colId xmlns:a16="http://schemas.microsoft.com/office/drawing/2014/main" val="3364628219"/>
                    </a:ext>
                  </a:extLst>
                </a:gridCol>
                <a:gridCol w="689981">
                  <a:extLst>
                    <a:ext uri="{9D8B030D-6E8A-4147-A177-3AD203B41FA5}">
                      <a16:colId xmlns:a16="http://schemas.microsoft.com/office/drawing/2014/main" val="3206659653"/>
                    </a:ext>
                  </a:extLst>
                </a:gridCol>
              </a:tblGrid>
              <a:tr h="45207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Líneas Programáticas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031931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1.211.978.509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1.235.932.193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23.953.684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1.219.782.525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98,69%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4237741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 Fuerzas Armadas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1.173.500.551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1.194.522.965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21.022.414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1.181.167.083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98,88%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468874"/>
                  </a:ext>
                </a:extLst>
              </a:tr>
              <a:tr h="16499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Ejército*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559.915.875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566.973.652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7.057.777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556.244.506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98,11%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238114"/>
                  </a:ext>
                </a:extLst>
              </a:tr>
              <a:tr h="16499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Armada*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386.801.525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397.135.454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10.333.929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396.988.860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99,96%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5702076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Aérea*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226.783.151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230.413.859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3.630.708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227.933.717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98,92%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7841898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 Soportte Administrativo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13.271.613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15.298.132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2.026.519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14.718.135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96,21%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5364079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FFAA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13.271.613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15.298.132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2.026.519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14.718.135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808318"/>
                  </a:ext>
                </a:extLst>
              </a:tr>
              <a:tr h="16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 Otros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25.206.345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26.111.096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904.751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23.897.307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3150194"/>
                  </a:ext>
                </a:extLst>
              </a:tr>
              <a:tr h="16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Gral. Movilización Nacional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6.894.559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7.615.276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720.717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6.968.335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7392369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Subsecretía de Defensa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4.623.883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4.776.765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152.882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4.657.429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0797735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13.687.903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13.719.055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31.152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12.271.543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3643050"/>
                  </a:ext>
                </a:extLst>
              </a:tr>
              <a:tr h="16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DEFENSA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177.243.315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183.242.584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5.999.269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173.994.174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5735174"/>
                  </a:ext>
                </a:extLst>
              </a:tr>
              <a:tr h="16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71.566.527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74.580.235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3.013.708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72.814.067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97,63%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4868104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71.733.033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72.837.141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1.104.108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66.554.578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91,37%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003506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33.943.755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35.825.208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1.881.453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34.625.529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96,65%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4695102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ORGANISMOS DEPENDIENTES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268.184.176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278.561.418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10.377.242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276.256.588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595914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Territorio Marítimo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69.561.525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70.519.229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957.704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69.667.552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7006615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198.622.651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208.042.189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9.419.538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206.589.036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6714168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INDUSTRIA MILITAR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19.263.047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19.929.471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666.424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18.384.109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201568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5.367.636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5.422.328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54.692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4.919.534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040214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4.506.050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4.586.324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80.274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3.923.269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494833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6.494.794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6.495.974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6.440.305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044255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2.894.567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3.424.845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530.278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3.101.001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3045877"/>
                  </a:ext>
                </a:extLst>
              </a:tr>
              <a:tr h="19410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BRUTO PARTIDA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1.676.669.047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1.717.665.666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40.996.619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1.688.417.396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5403106"/>
                  </a:ext>
                </a:extLst>
              </a:tr>
              <a:tr h="19410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TRASNFERENCIAS CONSOLIDABLES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10.770.709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11.955.472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1.184.763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11.955.147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272354"/>
                  </a:ext>
                </a:extLst>
              </a:tr>
              <a:tr h="19410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NETO PARTIDA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1.665.898.338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1.705.710.194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39.811.856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1.676.462.249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558445"/>
                  </a:ext>
                </a:extLst>
              </a:tr>
              <a:tr h="15716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 DE ESTADO DE OPERACIONES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1.665.898.338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1.705.710.194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39.811.856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1.676.462.249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487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675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61356" y="5754990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6388" y="1703473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92D7CAA-BC3E-49EF-B09D-23F6F4BB9101}"/>
              </a:ext>
            </a:extLst>
          </p:cNvPr>
          <p:cNvGraphicFramePr>
            <a:graphicFrameLocks noGrp="1"/>
          </p:cNvGraphicFramePr>
          <p:nvPr/>
        </p:nvGraphicFramePr>
        <p:xfrm>
          <a:off x="1035049" y="2287746"/>
          <a:ext cx="7073901" cy="3427095"/>
        </p:xfrm>
        <a:graphic>
          <a:graphicData uri="http://schemas.openxmlformats.org/drawingml/2006/table">
            <a:tbl>
              <a:tblPr/>
              <a:tblGrid>
                <a:gridCol w="756256">
                  <a:extLst>
                    <a:ext uri="{9D8B030D-6E8A-4147-A177-3AD203B41FA5}">
                      <a16:colId xmlns:a16="http://schemas.microsoft.com/office/drawing/2014/main" val="375399955"/>
                    </a:ext>
                  </a:extLst>
                </a:gridCol>
                <a:gridCol w="2050617">
                  <a:extLst>
                    <a:ext uri="{9D8B030D-6E8A-4147-A177-3AD203B41FA5}">
                      <a16:colId xmlns:a16="http://schemas.microsoft.com/office/drawing/2014/main" val="2262972564"/>
                    </a:ext>
                  </a:extLst>
                </a:gridCol>
                <a:gridCol w="750438">
                  <a:extLst>
                    <a:ext uri="{9D8B030D-6E8A-4147-A177-3AD203B41FA5}">
                      <a16:colId xmlns:a16="http://schemas.microsoft.com/office/drawing/2014/main" val="2903212226"/>
                    </a:ext>
                  </a:extLst>
                </a:gridCol>
                <a:gridCol w="721352">
                  <a:extLst>
                    <a:ext uri="{9D8B030D-6E8A-4147-A177-3AD203B41FA5}">
                      <a16:colId xmlns:a16="http://schemas.microsoft.com/office/drawing/2014/main" val="168332202"/>
                    </a:ext>
                  </a:extLst>
                </a:gridCol>
                <a:gridCol w="686448">
                  <a:extLst>
                    <a:ext uri="{9D8B030D-6E8A-4147-A177-3AD203B41FA5}">
                      <a16:colId xmlns:a16="http://schemas.microsoft.com/office/drawing/2014/main" val="793534768"/>
                    </a:ext>
                  </a:extLst>
                </a:gridCol>
                <a:gridCol w="689356">
                  <a:extLst>
                    <a:ext uri="{9D8B030D-6E8A-4147-A177-3AD203B41FA5}">
                      <a16:colId xmlns:a16="http://schemas.microsoft.com/office/drawing/2014/main" val="3695885401"/>
                    </a:ext>
                  </a:extLst>
                </a:gridCol>
                <a:gridCol w="709717">
                  <a:extLst>
                    <a:ext uri="{9D8B030D-6E8A-4147-A177-3AD203B41FA5}">
                      <a16:colId xmlns:a16="http://schemas.microsoft.com/office/drawing/2014/main" val="375599358"/>
                    </a:ext>
                  </a:extLst>
                </a:gridCol>
                <a:gridCol w="709717">
                  <a:extLst>
                    <a:ext uri="{9D8B030D-6E8A-4147-A177-3AD203B41FA5}">
                      <a16:colId xmlns:a16="http://schemas.microsoft.com/office/drawing/2014/main" val="3987253936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839236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18805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1.830.618.161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1.889.030.556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58.412.395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1.858.646.660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810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1.228.940.973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1.261.349.721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32.408.748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1.251.895.531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9801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329.235.489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331.441.769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2.206.280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316.680.781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1941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1.476.669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5.383.585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3.906.916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5.081.087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726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22.981.672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23.840.024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22.398.592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2514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14.814.154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13.482.700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-1.331.454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13.402.938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493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4055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25.172.794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25.794.552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24.233.171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7377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142.245.469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135.119.141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-7.126.328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135.119.141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3847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10.211.292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9.943.699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-267.593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9.119.683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6465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3.111.296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2.237.802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8407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43.520.149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44.877.231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1.357.082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44.082.277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7104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8.263.993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33.990.860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25.726.867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33.738.358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980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012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51113" y="5661248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56D9DDF-709D-44B2-A2F7-C8E33C641998}"/>
              </a:ext>
            </a:extLst>
          </p:cNvPr>
          <p:cNvGraphicFramePr>
            <a:graphicFrameLocks noGrp="1"/>
          </p:cNvGraphicFramePr>
          <p:nvPr/>
        </p:nvGraphicFramePr>
        <p:xfrm>
          <a:off x="800101" y="2924969"/>
          <a:ext cx="7543798" cy="2152650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1892699797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20170188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957560063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167862713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51786299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357848745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3951312178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1854815563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666803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64568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048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2318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5639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8385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734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3668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5254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014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1019" y="583076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0419" y="1450823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FDA3547-4355-4901-9D97-E7AF2AF0F1F1}"/>
              </a:ext>
            </a:extLst>
          </p:cNvPr>
          <p:cNvGraphicFramePr>
            <a:graphicFrameLocks noGrp="1"/>
          </p:cNvGraphicFramePr>
          <p:nvPr/>
        </p:nvGraphicFramePr>
        <p:xfrm>
          <a:off x="628651" y="2301829"/>
          <a:ext cx="7886697" cy="3398929"/>
        </p:xfrm>
        <a:graphic>
          <a:graphicData uri="http://schemas.openxmlformats.org/drawingml/2006/table">
            <a:tbl>
              <a:tblPr/>
              <a:tblGrid>
                <a:gridCol w="749516">
                  <a:extLst>
                    <a:ext uri="{9D8B030D-6E8A-4147-A177-3AD203B41FA5}">
                      <a16:colId xmlns:a16="http://schemas.microsoft.com/office/drawing/2014/main" val="3878096609"/>
                    </a:ext>
                  </a:extLst>
                </a:gridCol>
                <a:gridCol w="276873">
                  <a:extLst>
                    <a:ext uri="{9D8B030D-6E8A-4147-A177-3AD203B41FA5}">
                      <a16:colId xmlns:a16="http://schemas.microsoft.com/office/drawing/2014/main" val="588956502"/>
                    </a:ext>
                  </a:extLst>
                </a:gridCol>
                <a:gridCol w="2508641">
                  <a:extLst>
                    <a:ext uri="{9D8B030D-6E8A-4147-A177-3AD203B41FA5}">
                      <a16:colId xmlns:a16="http://schemas.microsoft.com/office/drawing/2014/main" val="4173500021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978583697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4213763411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584929946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3222646621"/>
                    </a:ext>
                  </a:extLst>
                </a:gridCol>
                <a:gridCol w="682395">
                  <a:extLst>
                    <a:ext uri="{9D8B030D-6E8A-4147-A177-3AD203B41FA5}">
                      <a16:colId xmlns:a16="http://schemas.microsoft.com/office/drawing/2014/main" val="3181281385"/>
                    </a:ext>
                  </a:extLst>
                </a:gridCol>
                <a:gridCol w="671208">
                  <a:extLst>
                    <a:ext uri="{9D8B030D-6E8A-4147-A177-3AD203B41FA5}">
                      <a16:colId xmlns:a16="http://schemas.microsoft.com/office/drawing/2014/main" val="3979863068"/>
                    </a:ext>
                  </a:extLst>
                </a:gridCol>
              </a:tblGrid>
              <a:tr h="141254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7188762"/>
                  </a:ext>
                </a:extLst>
              </a:tr>
              <a:tr h="432591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275465"/>
                  </a:ext>
                </a:extLst>
              </a:tr>
              <a:tr h="18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574.474.710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13.217.078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574.474.710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852173"/>
                  </a:ext>
                </a:extLst>
              </a:tr>
              <a:tr h="167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85.265.411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8.048.516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83.345.658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100135"/>
                  </a:ext>
                </a:extLst>
              </a:tr>
              <a:tr h="2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5.432.283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54.692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4.919.534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191174"/>
                  </a:ext>
                </a:extLst>
              </a:tr>
              <a:tr h="229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398.339.537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10.333.929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397.678.526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005293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114.188.484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1.167.808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113.336.807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411936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81.419.834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7.073.176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75.094.944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30659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231.395.402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4.123.924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228.773.938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354668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40.125.924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6.182.169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38.926.245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024047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7.826.864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932.305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7.179.923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702305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4.649.413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143.363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3.986.358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925237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6.495.974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6.440.305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979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313.949.992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5.374.784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312.426.271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83691"/>
                  </a:ext>
                </a:extLst>
              </a:tr>
              <a:tr h="308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3.424.845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530.278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3.101.001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339440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15.404.653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2.133.040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14.824.656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24275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4.904.808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280.925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4.785.472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136917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13.719.055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31.152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12.271.543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543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5128</TotalTime>
  <Words>8541</Words>
  <Application>Microsoft Office PowerPoint</Application>
  <PresentationFormat>Presentación en pantalla (4:3)</PresentationFormat>
  <Paragraphs>5082</Paragraphs>
  <Slides>29</Slides>
  <Notes>19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6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DICIEMBRE 2019 PARTIDA 11: MINISTERIO DE DEFENSA NACIONAL</vt:lpstr>
      <vt:lpstr>EJECUCIÓN ACUMULADA DE GASTOS A DICIEMBRE 2019  PARTIDA 11 MINISTERIO DE DEFENSA NACIONAL</vt:lpstr>
      <vt:lpstr>EJECUCIÓN ACUMULADA DE GASTOS A DICIEMBRE 2019  PARTIDA 11 MINISTERIO DE DEFENSA NACIONAL</vt:lpstr>
      <vt:lpstr>COMPORTAMIENTO DE LA EJECUCIÓN MENSUAL DE GASTOS A DICIEMBRE 2019 PARTIDA 11 MINISTERIO DE DEFENSA NACIONAL</vt:lpstr>
      <vt:lpstr>COMPORTAMIENTO DE LA EJECUCIÓN ACUMULADA DE GASTOS A DICIEMBRE 2019  PARTIDA 11 MINISTERIO DE DEFENSA NACIONAL</vt:lpstr>
      <vt:lpstr>EJECUCIÓN ACUMULADA DE GASTOS A DICIEMBRE 2019  PARTIDA 11 MINISTERIO DE DEFENSA NACIONAL</vt:lpstr>
      <vt:lpstr>EJECUCIÓN ACUMULADA DE GASTOS A DICIEMBRE 2019  PARTIDA 11 MINISTERIO DE DEFENSA NACIONAL</vt:lpstr>
      <vt:lpstr>EJECUCIÓN ACUMULADA DE GASTOS A DICIEMBRE 2019  PARTIDA 11 MINISTERIO DE DEFENSA NACIONAL</vt:lpstr>
      <vt:lpstr>EJECUCIÓN ACUMULADA DE GASTOS A DICIEMBRE 2019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370</cp:revision>
  <cp:lastPrinted>2019-05-13T15:36:27Z</cp:lastPrinted>
  <dcterms:created xsi:type="dcterms:W3CDTF">2016-06-23T13:38:47Z</dcterms:created>
  <dcterms:modified xsi:type="dcterms:W3CDTF">2020-04-09T02:10:59Z</dcterms:modified>
</cp:coreProperties>
</file>