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6"/>
  </p:notesMasterIdLst>
  <p:handoutMasterIdLst>
    <p:handoutMasterId r:id="rId27"/>
  </p:handoutMasterIdLst>
  <p:sldIdLst>
    <p:sldId id="256" r:id="rId3"/>
    <p:sldId id="305" r:id="rId4"/>
    <p:sldId id="300" r:id="rId5"/>
    <p:sldId id="303" r:id="rId6"/>
    <p:sldId id="264" r:id="rId7"/>
    <p:sldId id="263" r:id="rId8"/>
    <p:sldId id="265" r:id="rId9"/>
    <p:sldId id="267" r:id="rId10"/>
    <p:sldId id="268" r:id="rId11"/>
    <p:sldId id="269" r:id="rId12"/>
    <p:sldId id="301" r:id="rId13"/>
    <p:sldId id="271" r:id="rId14"/>
    <p:sldId id="304" r:id="rId15"/>
    <p:sldId id="273" r:id="rId16"/>
    <p:sldId id="274" r:id="rId17"/>
    <p:sldId id="275" r:id="rId18"/>
    <p:sldId id="276" r:id="rId19"/>
    <p:sldId id="278" r:id="rId20"/>
    <p:sldId id="272" r:id="rId21"/>
    <p:sldId id="280" r:id="rId22"/>
    <p:sldId id="281" r:id="rId23"/>
    <p:sldId id="282" r:id="rId24"/>
    <p:sldId id="302" r:id="rId2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72" autoAdjust="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527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4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07-04-2020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73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187A0EF-876F-4945-B76C-89C0FEE12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62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08: PROGRAMA DE MODERNIZACIÓN SECTOR PÚBLICO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39C46397-8DB0-4C48-9637-DE1EE539CE42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471B7863-B0D2-4DDD-A2C1-1FBD0EEDFA9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FBEF830-E34D-4A1E-B790-DD7FBBC8F3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885986"/>
            <a:ext cx="8272462" cy="3750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09: PROGRAMA EXPORTACIÓN DE SERVICIOS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D5E3303-E20D-4B71-88A6-B042C8F309C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A695038-0DE2-40E4-996B-A7E8BDB9FC5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3F78200-E88B-4CCB-8396-3978151D93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9" y="1988840"/>
            <a:ext cx="8272462" cy="272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01: DIRECCIÓN DE PRESUPUESTOS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7BAAFF8-CEA1-45BD-9C3D-CF474AB196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822310"/>
            <a:ext cx="8272462" cy="331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02: SISTEMA DE GESTIÓN FINANCIERA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51BFC19-F914-40FB-90DF-3D48D8514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348880"/>
            <a:ext cx="8210798" cy="184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039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03. PROGRAMA 01: SERVICIO DE IMPUESTOS INTERNOS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135E330-19F7-46C9-86B2-DF507B316C3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9144C01-C30A-46B1-916F-CB24DE0E40A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7EF3F38-E4CD-4E46-94FB-924BAA6D62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822310"/>
            <a:ext cx="8210798" cy="413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04. PROGRAMA 01: SERVICIO NACIONAL DE ADUANAS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58DEC1E-675C-4D0A-8965-38693FA4CA4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4651EE7-B0E8-4C8E-B0B9-8C90887A51E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591A8E-57F8-4828-B3AD-35230D8D72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140479"/>
            <a:ext cx="8210798" cy="257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05. PROGRAMA 01: SERVICIO DE TESORERÍAS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07BE44A-86BF-4133-8415-B52EDE28BF9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9551D65-1049-4C1D-A98A-F3C73A33C893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73F33EB-5C5D-414F-8BFE-9614DFC352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060848"/>
            <a:ext cx="8210798" cy="257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07. PROGRAMA 01: DIRECCIÓN DE COMPRAS Y CONTRATACIÓN PÚBLICA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670212C-126B-4DFB-B9D2-7F8F16DF3FE4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15AE962-81AF-499D-8529-5F6E44A3C2C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8779F0-F952-4A83-98B5-AD11A4B25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030034"/>
            <a:ext cx="8210798" cy="2797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520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11. PROGRAMA 01: SUPERINTENDENCIA DE BANCOS E INSTITUCIONES FINANCIERAS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E599D60-E59C-4D6B-8265-3D148008D96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A0D5CC08-CEE9-487D-B114-A488E6D3F42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06FFE8E-AE7C-49AA-AB90-1A83664BC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203" y="1916832"/>
            <a:ext cx="8210798" cy="331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15. PROGRAMA 01: DIRECCIÓN NACIONAL DEL SERVICIO CIVIL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74A1242-E646-4D8C-B02F-9856D7F1EE5B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49894F1-6B63-4BEF-BBF9-A996AC8372B8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92D3F94-BFFD-4CBB-9A69-ABBEAA668E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204864"/>
            <a:ext cx="8210798" cy="2282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F43C383A-3E22-483E-B548-873DF0B61C55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9589463-89E1-48A0-9DD4-E25B7F5B4E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10" y="1916832"/>
            <a:ext cx="4069873" cy="244827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59A600C-5106-48EE-86F2-9DAB5AB412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7" y="1916831"/>
            <a:ext cx="4069873" cy="24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70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16. PROGRAMA 01: UNIDAD DE ANÁLISIS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7A3F32F-6957-4D84-B2A5-6F024F79943A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9FCD0311-64A0-469F-B52E-143ADA19682A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1CA3A0D-8FE4-4C28-8A3C-076759403A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204864"/>
            <a:ext cx="8210798" cy="235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17. PROGRAMA 01: SUPERINTENDENCIA DE CASINOS DE JUEGO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84729A6-DBB6-4E0D-8B9D-4BC59C9223A8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473E4DA-A5EF-4545-AFFE-2728384F267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4C51EB9-2BE0-44A8-9F08-667F77A772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634" y="2420888"/>
            <a:ext cx="8210798" cy="169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30. PROGRAMA 01: CONSEJO DE DEFENSA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51070D2A-A0D0-4262-AE69-06E68431B9D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394C1928-39F8-43FD-85C6-D283A8E2328D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4D7163A-29DE-4DFA-80BD-329656E4D1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114" y="2066849"/>
            <a:ext cx="8272462" cy="272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31. PROGRAMA 01: COMISIÓN PARA EL MERCADO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5DCAFF2-849E-49D3-AB93-6FEB82D9448E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93CEFE6-BCE0-4655-AA24-48E039DE583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9B32031-0E20-47B3-8454-9EE01E1C4C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811857"/>
            <a:ext cx="8210798" cy="3607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DICIEMBRE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AB8238CF-26E2-45AB-ADAA-DF79CA7331F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C1B4CA0-F15A-4FE2-954B-BB44B283B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988840"/>
            <a:ext cx="6912768" cy="343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DICIEMBRE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F782F4F-C030-4837-A465-6DF0EEEC8AF1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30E06D8-5F45-4D28-A172-D988BEDBF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114529"/>
            <a:ext cx="6984776" cy="339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077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2D6C307-A790-4E6C-AB67-3B139981C49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8F877D0-BEA4-4565-BFAE-29B4ECFCD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227582"/>
            <a:ext cx="8229600" cy="240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RESUMEN POR CAPÍTULOS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D0397D6-1638-44E5-BB49-A6BA55D446B3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68C32BD0-8B15-4EF2-9257-B18B6F38549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DE6A602-9F26-4EA0-B768-B5BD51708B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680" y="1822310"/>
            <a:ext cx="8210798" cy="415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01: SECRETARÍA Y ADMINISTRACIÓN GENERAL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1DC5D53-1C9D-4BF9-87DC-D543F32F557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949D303E-6BFB-4F82-92BB-5268593EEE12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FC84022-DFFC-4953-83D2-50083B119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832872"/>
            <a:ext cx="8210798" cy="381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06: UNIDAD ADMINISTRADORA DE LOS TRIBUNALES TRIBUTARIOS Y ADUANERO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AE1B629-D15B-4090-8AF0-9E550AF4FEF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E43D64F-667C-4C3B-BB5F-800E04B1346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E2F50B-D0AE-47F8-A258-6D8BD866A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348880"/>
            <a:ext cx="8210798" cy="184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07: SISTEMA INTEGRADO DE COMERCIO EXTERIOR (SICEX)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15E69C9-1321-4459-B05D-CB42E843247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391D0F3-1EAE-4F72-A168-90A7AD7987B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24DD95D-97F7-483F-8469-26C82967F9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276872"/>
            <a:ext cx="8210798" cy="213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4635</TotalTime>
  <Words>950</Words>
  <Application>Microsoft Office PowerPoint</Application>
  <PresentationFormat>Presentación en pantalla (4:3)</PresentationFormat>
  <Paragraphs>91</Paragraphs>
  <Slides>23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0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DICIEMBRE DE 2019 PARTIDA 08: MINISTERIO DE HACIENDA</vt:lpstr>
      <vt:lpstr>EJECUCIÓN ACUMULADA DE GASTOS A DICIEMBRE DE 2019  PARTIDA 08 MINISTERIO DE HACIENDA</vt:lpstr>
      <vt:lpstr>Presentación de PowerPoint</vt:lpstr>
      <vt:lpstr>Presentación de PowerPoint</vt:lpstr>
      <vt:lpstr>EJECUCIÓN ACUMULADA DE GASTOS A DICIEMBRE DE 2019  PARTIDA 08 MINISTERIO DE HACIENDA</vt:lpstr>
      <vt:lpstr>EJECUCIÓN ACUMULADA DE GASTOS A DICIEMBRE DE 2019  PARTIDA 08 RESUMEN POR CAPÍTULOS</vt:lpstr>
      <vt:lpstr>EJECUCIÓN ACUMULADA DE GASTOS A DICIEMBRE DE 2019  PARTIDA 08. CAPÍTULO 01. PROGRAMA 01: SECRETARÍA Y ADMINISTRACIÓN GENERAL</vt:lpstr>
      <vt:lpstr>EJECUCIÓN ACUMULADA DE GASTOS A DICIEMBRE DE 2019  PARTIDA 08. CAPÍTULO 01. PROGRAMA 06: UNIDAD ADMINISTRADORA DE LOS TRIBUNALES TRIBUTARIOS Y ADUANERO</vt:lpstr>
      <vt:lpstr>EJECUCIÓN ACUMULADA DE GASTOS A DICIEMBRE DE 2019  PARTIDA 08. CAPÍTULO 01. PROGRAMA 07: SISTEMA INTEGRADO DE COMERCIO EXTERIOR (SICEX)</vt:lpstr>
      <vt:lpstr>EJECUCIÓN ACUMULADA DE GASTOS A DICIEMBRE DE 2019  PARTIDA 08. CAPÍTULO 01. PROGRAMA 08: PROGRAMA DE MODERNIZACIÓN SECTOR PÚBLICO</vt:lpstr>
      <vt:lpstr>EJECUCIÓN ACUMULADA DE GASTOS A DICIEMBRE DE 2019  PARTIDA 08. CAPÍTULO 01. PROGRAMA 09: PROGRAMA EXPORTACIÓN DE SERVICIOS</vt:lpstr>
      <vt:lpstr>EJECUCIÓN ACUMULADA DE GASTOS A DICIEMBRE DE 2019  PARTIDA 08. CAPÍTULO 02. PROGRAMA 01: DIRECCIÓN DE PRESUPUESTOS</vt:lpstr>
      <vt:lpstr>EJECUCIÓN ACUMULADA DE GASTOS A DICIEMBRE DE 2019  PARTIDA 08. CAPÍTULO 02. PROGRAMA 02: SISTEMA DE GESTIÓN FINANCIERA DEL ESTADO</vt:lpstr>
      <vt:lpstr>EJECUCIÓN ACUMULADA DE GASTOS A DICIEMBRE DE 2019  PARTIDA 08. CAPÍTULO 03. PROGRAMA 01: SERVICIO DE IMPUESTOS INTERNOS</vt:lpstr>
      <vt:lpstr>EJECUCIÓN ACUMULADA DE GASTOS A DICIEMBRE DE 2019  PARTIDA 08. CAPÍTULO 04. PROGRAMA 01: SERVICIO NACIONAL DE ADUANAS</vt:lpstr>
      <vt:lpstr>EJECUCIÓN ACUMULADA DE GASTOS A DICIEMBRE DE 2019  PARTIDA 08. CAPÍTULO 05. PROGRAMA 01: SERVICIO DE TESORERÍAS</vt:lpstr>
      <vt:lpstr>EJECUCIÓN ACUMULADA DE GASTOS A DICIEMBRE DE 2019  PARTIDA 08. CAPÍTULO 07. PROGRAMA 01: DIRECCIÓN DE COMPRAS Y CONTRATACIÓN PÚBLICA</vt:lpstr>
      <vt:lpstr>EJECUCIÓN ACUMULADA DE GASTOS A DICIEMBRE DE 2019  PARTIDA 08. CAPÍTULO 11. PROGRAMA 01: SUPERINTENDENCIA DE BANCOS E INSTITUCIONES FINANCIERAS</vt:lpstr>
      <vt:lpstr>EJECUCIÓN ACUMULADA DE GASTOS A DICIEMBRE DE 2019  PARTIDA 08. CAPÍTULO 15. PROGRAMA 01: DIRECCIÓN NACIONAL DEL SERVICIO CIVIL</vt:lpstr>
      <vt:lpstr>EJECUCIÓN ACUMULADA DE GASTOS A DICIEMBRE DE 2019  PARTIDA 08. CAPÍTULO 16. PROGRAMA 01: UNIDAD DE ANÁLISIS FINANCIERO</vt:lpstr>
      <vt:lpstr>EJECUCIÓN ACUMULADA DE GASTOS A DICIEMBRE DE 2019  PARTIDA 08. CAPÍTULO 17. PROGRAMA 01: SUPERINTENDENCIA DE CASINOS DE JUEGO</vt:lpstr>
      <vt:lpstr>EJECUCIÓN ACUMULADA DE GASTOS A DICIEMBRE DE 2019  PARTIDA 08. CAPÍTULO 30. PROGRAMA 01: CONSEJO DE DEFENSA DEL ESTADO</vt:lpstr>
      <vt:lpstr>EJECUCIÓN ACUMULADA DE GASTOS A DICIEMBRE DE 2019  PARTIDA 08. CAPÍTULO 31. PROGRAMA 01: COMISIÓN PARA EL MERCADO FINANCIERO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359</cp:revision>
  <cp:lastPrinted>2019-10-12T13:02:40Z</cp:lastPrinted>
  <dcterms:created xsi:type="dcterms:W3CDTF">2016-06-23T13:38:47Z</dcterms:created>
  <dcterms:modified xsi:type="dcterms:W3CDTF">2020-04-08T00:05:59Z</dcterms:modified>
</cp:coreProperties>
</file>