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1"/>
  </p:notesMasterIdLst>
  <p:handoutMasterIdLst>
    <p:handoutMasterId r:id="rId32"/>
  </p:handoutMasterIdLst>
  <p:sldIdLst>
    <p:sldId id="256" r:id="rId3"/>
    <p:sldId id="314" r:id="rId4"/>
    <p:sldId id="313" r:id="rId5"/>
    <p:sldId id="300" r:id="rId6"/>
    <p:sldId id="264" r:id="rId7"/>
    <p:sldId id="263" r:id="rId8"/>
    <p:sldId id="265" r:id="rId9"/>
    <p:sldId id="318" r:id="rId10"/>
    <p:sldId id="268" r:id="rId11"/>
    <p:sldId id="269" r:id="rId12"/>
    <p:sldId id="271" r:id="rId13"/>
    <p:sldId id="273" r:id="rId14"/>
    <p:sldId id="303" r:id="rId15"/>
    <p:sldId id="274" r:id="rId16"/>
    <p:sldId id="315" r:id="rId17"/>
    <p:sldId id="316" r:id="rId18"/>
    <p:sldId id="317" r:id="rId19"/>
    <p:sldId id="276" r:id="rId20"/>
    <p:sldId id="304" r:id="rId21"/>
    <p:sldId id="277" r:id="rId22"/>
    <p:sldId id="278" r:id="rId23"/>
    <p:sldId id="305" r:id="rId24"/>
    <p:sldId id="272" r:id="rId25"/>
    <p:sldId id="280" r:id="rId26"/>
    <p:sldId id="281" r:id="rId27"/>
    <p:sldId id="282" r:id="rId28"/>
    <p:sldId id="302" r:id="rId29"/>
    <p:sldId id="306" r:id="rId3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988" autoAdjust="0"/>
  </p:normalViewPr>
  <p:slideViewPr>
    <p:cSldViewPr>
      <p:cViewPr varScale="1">
        <p:scale>
          <a:sx n="105" d="100"/>
          <a:sy n="105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463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2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2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8C593EF6-5B45-4299-AFF6-62A42014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645AA75-885A-4EE0-898F-E925F4AEC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2348880"/>
            <a:ext cx="8246954" cy="184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188822-E101-4A1B-8DDC-2B3180450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CF2F99A-9D86-4EDA-BE12-B7FC505F3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1920616"/>
            <a:ext cx="8213826" cy="360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0FFDB30E-1F9A-4E51-88F6-6CF9E3EB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3696BE9-13B0-4EAE-9598-392B21E35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1844824"/>
            <a:ext cx="8210799" cy="346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69FF854-B5E5-4C15-9898-ACF42227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9CE2D0B-04DA-4079-B9AD-828D97C78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2420888"/>
            <a:ext cx="8210798" cy="184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5C5D257-0F3A-4436-B3EB-987B02F2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5D65BEF-7478-4F93-B3F5-C512C51FF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2" y="1709071"/>
            <a:ext cx="8149134" cy="424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6131DD8-B003-46A5-893B-1E7242CC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9485193-A2F9-4656-BBFE-1637A50B1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1556792"/>
            <a:ext cx="8210798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703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145B007-4AC7-4B2C-8956-96836DBE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43643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0B97681-AA6C-4901-81B4-D004C9B7C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1627632"/>
            <a:ext cx="8210798" cy="460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40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09A896E-0858-447F-9EBF-654963D40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F5E7056-92EA-467F-B447-5E0CF78AE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11" y="1709071"/>
            <a:ext cx="8210799" cy="375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039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8DAB41E9-2C40-43F9-BEF9-506ECDA58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174143F-9511-4A0F-95C9-526DB134EA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568" y="1916832"/>
            <a:ext cx="8289816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2B1E31-ADA3-468A-B5F8-2D69E363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5E0858F-21B1-4230-B384-5EA7415EB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6" y="1844824"/>
            <a:ext cx="8255687" cy="272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5634713-0DCB-4B3B-847C-4AFC4D3F8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978" y="1592507"/>
            <a:ext cx="4086687" cy="2618301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BC6C46F-CA3F-4B2F-B80B-A27797E2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4892A3-AF2C-48E9-84C4-AEE160879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592507"/>
            <a:ext cx="4086688" cy="261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4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EB1F70-264F-4553-BD4A-316FB6DD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45A67DC-3511-4105-AD42-0F8E5FD7E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1916832"/>
            <a:ext cx="8289816" cy="198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9735F2C-AB68-408B-BDD6-DA3D22F4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702513E-22A9-4846-8AC6-40CD4B920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1738087"/>
            <a:ext cx="8289816" cy="34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89ED83A1-EF2A-4A8A-A1FF-356B0F68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8DB7C3E-33CE-4C92-B9CF-00FAC904A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2132856"/>
            <a:ext cx="8289816" cy="213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BAEE9349-7142-4AD2-A513-0223530A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7FB9488-813B-471B-BAAB-9B45F5509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20866"/>
            <a:ext cx="8229600" cy="390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07327966-E8D5-486A-8FA3-E5770309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81E3AA-539B-4842-B6D2-2E7DD4675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601" y="1916832"/>
            <a:ext cx="8210798" cy="242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5C7DBE5-0B5F-46FF-B819-B9E553B6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2EC2E9E-7B4E-4A72-BE21-0EAD550D40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45" y="2132856"/>
            <a:ext cx="8229601" cy="228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39E20BA-E3C4-40EF-AAD9-540F87F5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2C6A868-F04F-4C38-9AAC-18D1770A8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208" y="1916832"/>
            <a:ext cx="8229600" cy="228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6152" y="121299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2EBC8CF-72D2-47FE-A899-F3857769A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B36FC45-C908-434D-9593-49841E973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691846"/>
            <a:ext cx="8255109" cy="3607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CE3D00E-0328-4E97-A756-DC95ECD4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9703C03-7B33-4B08-8C32-7CA78768D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1999546"/>
            <a:ext cx="8229601" cy="317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7F9DCCB-FEBC-4101-88C9-F19EFF4F4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988840"/>
            <a:ext cx="6768752" cy="373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33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DICIEMBRE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4A984C97-EB6C-467B-83FF-4C80884FA812}"/>
              </a:ext>
            </a:extLst>
          </p:cNvPr>
          <p:cNvSpPr txBox="1">
            <a:spLocks/>
          </p:cNvSpPr>
          <p:nvPr/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811DB4F-0DC6-49D1-A582-88622A6F80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862057"/>
            <a:ext cx="6696744" cy="37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9B7CAF8-73C7-46B3-8306-CA07C224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DEA1B76-D7EA-46B7-8853-773F25E69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070019"/>
            <a:ext cx="8229600" cy="271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291C210-334E-4AD4-BF9B-5F9F4F8C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6DC6A03-C754-41EC-B046-4C90DE6E9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14" y="1618972"/>
            <a:ext cx="8174018" cy="454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20C5F97-02D6-45C8-89AE-7A1C3C13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C71E5B3-AA67-4AF4-B6D6-E2DB3E734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41" y="1817416"/>
            <a:ext cx="8181683" cy="43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7896A16-57B9-45C3-B69F-E6C55370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7544" y="6448251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123015F-D408-4F86-A26B-75EAA0CE5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3" y="1815914"/>
            <a:ext cx="8139822" cy="455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987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E71F0AE-CF78-43E0-9D51-6A8D7D21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8A390A7-639F-4E9E-B595-10BDA9F19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2636912"/>
            <a:ext cx="8229600" cy="139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4900</TotalTime>
  <Words>1198</Words>
  <Application>Microsoft Office PowerPoint</Application>
  <PresentationFormat>Presentación en pantalla (4:3)</PresentationFormat>
  <Paragraphs>111</Paragraphs>
  <Slides>28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DICIEMBRE DE 2019 PARTIDA 07: MINISTERIO DE ECONOMÍA, FOMENTO Y TURISMO</vt:lpstr>
      <vt:lpstr>EJECUCIÓN ACUMULADA DE GASTOS A DICIEMBRE DE 2019  PARTIDA 07 MINISTERIO DE ECONOMÍA, FOMENTO Y TURISMO</vt:lpstr>
      <vt:lpstr>Presentación de PowerPoint</vt:lpstr>
      <vt:lpstr>Presentación de PowerPoint</vt:lpstr>
      <vt:lpstr>EJECUCIÓN ACUMULADA DE GASTOS A DICIEMBRE DE 2019  PARTIDA 07 MINISTERIO DE ECONOMÍA, FOMENTO Y TURISMO</vt:lpstr>
      <vt:lpstr>EJECUCIÓN ACUMULADA DE GASTOS A DICIEMBRE DE 2019  PARTIDA 07 RESUMEN POR CAPÍTULOS</vt:lpstr>
      <vt:lpstr>EJECUCIÓN ACUMULADA DE GASTOS A DICIEMBRE DE 2019  PARTIDA 07. CAPÍTULO 01. PROGRAMA 01: SUBSECRETARÍA DE ECONOMÍA Y EMPRESAS DE MENOR TAMAÑO</vt:lpstr>
      <vt:lpstr>EJECUCIÓN ACUMULADA DE GASTOS A DICIEMBRE DE 2019  PARTIDA 07. CAPÍTULO 01. PROGRAMA 07: PROGRAMA FONDO DE INNOVACIÓN PARA LA COMPETITIVIDAD</vt:lpstr>
      <vt:lpstr>EJECUCIÓN ACUMULADA DE GASTOS A DICIEMBRE DE 2019  PARTIDA 07. CAPÍTULO 01. PROGRAMA 08: SECRETARÍA EJECUTIVA CONSEJO NACIONAL DE INNOVACIÓN</vt:lpstr>
      <vt:lpstr>EJECUCIÓN ACUMULADA DE GASTOS A DICIEMBRE DE 2019  PARTIDA 07. CAPÍTULO 01. PROGRAMA 11: PROGRAMA INICIATIVA CIENTÍFICA MILLENIUM</vt:lpstr>
      <vt:lpstr>EJECUCIÓN ACUMULADA DE GASTOS A DICIEMBRE DE 2019  PARTIDA 07. CAPÍTULO 02. PROGRAMA 01: SERVICIO NACIONAL DEL CONSUMIDOR</vt:lpstr>
      <vt:lpstr>EJECUCIÓN ACUMULADA DE GASTOS A DICIEMBRE DE 2019  PARTIDA 07. CAPÍTULO 03. PROGRAMA 01: SUBSECRETARÍA DE PESCA Y ACUICULTURA</vt:lpstr>
      <vt:lpstr>EJECUCIÓN ACUMULADA DE GASTOS A DICIEMBRE DE 2019  PARTIDA 07. CAPÍTULO 03. PROGRAMA 02: FONDO DE ADMINISTRACIÓN PESQUERO</vt:lpstr>
      <vt:lpstr>EJECUCIÓN ACUMULADA DE GASTOS A DICIEMBRE DE 2019  PARTIDA 07. CAPÍTULO 04. PROGRAMA 01: SERVICIO NACIONAL DE PESCA Y ACUICULTURA</vt:lpstr>
      <vt:lpstr>EJECUCIÓN ACUMULADA DE GASTOS A DICIEMBRE DE 2019  PARTIDA 07. CAPÍTULO 06. PROGRAMA 01: CORPORACIÓN DE FOMENTO DE LA PRODUCCIÓN</vt:lpstr>
      <vt:lpstr>EJECUCIÓN ACUMULADA DE GASTOS A DICIEMBRE DE 2019  PARTIDA 07. CAPÍTULO 06. PROGRAMA 01: CORPORACIÓN DE FOMENTO DE LA PRODUCCIÓN</vt:lpstr>
      <vt:lpstr>EJECUCIÓN ACUMULADA DE GASTOS A DICIEMBRE DE 2019  PARTIDA 07. CAPÍTULO 06. PROGRAMA 01: CORPORACIÓN DE FOMENTO DE LA PRODUCCIÓN</vt:lpstr>
      <vt:lpstr>EJECUCIÓN ACUMULADA DE GASTOS A DICIEMBRE DE 2019  PARTIDA 07. CAPÍTULO 07. PROGRAMA 01: INSTITUTO NACIONAL DE ESTADÍSTICAS</vt:lpstr>
      <vt:lpstr>EJECUCIÓN ACUMULADA DE GASTOS A DICIEMBRE DE 2019  PARTIDA 07. CAPÍTULO 07. PROGRAMA 02: PROGRAMA CENSOS</vt:lpstr>
      <vt:lpstr>EJECUCIÓN ACUMULADA DE GASTOS A DICIEMBRE DE 2019  PARTIDA 07. CAPÍTULO 07. PROGRAMA 08: FISCALÍA NACIONAL ECONÓMICA</vt:lpstr>
      <vt:lpstr>EJECUCIÓN ACUMULADA DE GASTOS A DICIEMBRE DE 2019  PARTIDA 07. CAPÍTULO 09. PROGRAMA 01: SERVICIO NACIONAL DE TURISMO</vt:lpstr>
      <vt:lpstr>EJECUCIÓN ACUMULADA DE GASTOS A DICIEMBRE DE 2019  PARTIDA 07. CAPÍTULO 09. PROGRAMA 03: PROGRAMA DE PROMOCIÓN INTERNACIONAL</vt:lpstr>
      <vt:lpstr>EJECUCIÓN ACUMULADA DE GASTOS A DICIEMBRE DE 2019  PARTIDA 07. CAPÍTULO 16. PROGRAMA 01: SERVICIO DE COOPERACIÓN TÉCNICA</vt:lpstr>
      <vt:lpstr>EJECUCIÓN ACUMULADA DE GASTOS A DICIEMBRE DE 2019  PARTIDA 07. CAPÍTULO 19. PROGRAMA 01: COMITÉ INNOVA CHILE</vt:lpstr>
      <vt:lpstr>EJECUCIÓN ACUMULADA DE GASTOS A DICIEMBRE DE 2019  PARTIDA 07. CAPÍTULO 21. PROGRAMA 01: AGENCIA DE PROMOCIÓN DE LA INVERSIÓN EXTRANJERA</vt:lpstr>
      <vt:lpstr>EJECUCIÓN ACUMULADA DE GASTOS A DICIEMBRE DE 2019  PARTIDA 07. CAPÍTULO 23. PROGRAMA 01: INSTITUTO NACIONAL DE PROPIEDAD INDUSTRIAL</vt:lpstr>
      <vt:lpstr>EJECUCIÓN ACUMULADA DE GASTOS A DICIEMBRE DE 2019  PARTIDA 07. CAPÍTULO 24. PROGRAMA 01: SUBSECRETARÍA DE TURISMO</vt:lpstr>
      <vt:lpstr>EJECUCIÓN ACUMULADA DE GASTOS A DICIEMBRE DE 2019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344</cp:revision>
  <cp:lastPrinted>2019-10-14T18:23:01Z</cp:lastPrinted>
  <dcterms:created xsi:type="dcterms:W3CDTF">2016-06-23T13:38:47Z</dcterms:created>
  <dcterms:modified xsi:type="dcterms:W3CDTF">2020-04-07T23:49:49Z</dcterms:modified>
</cp:coreProperties>
</file>