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071B3-D47D-4BEA-96EC-712FD4768D59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CF2B0-1394-47CF-9443-4FC383C036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716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729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514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482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8150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27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369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81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519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222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652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37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6764-A126-4220-822E-8438D4B76456}" type="datetimeFigureOut">
              <a:rPr lang="es-CL" smtClean="0"/>
              <a:t>09-04-2020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9DD0-A871-45B3-A9A6-6DEC44D23E1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169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</a:t>
            </a:r>
            <a:r>
              <a:rPr lang="es-CL" sz="2000" b="1" dirty="0" smtClean="0">
                <a:latin typeface="+mn-lt"/>
              </a:rPr>
              <a:t>DICIEMBREDE </a:t>
            </a:r>
            <a:r>
              <a:rPr lang="es-CL" sz="2000" b="1" dirty="0">
                <a:latin typeface="+mn-lt"/>
              </a:rPr>
              <a:t>2019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06: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RELACIONES EXTERIORES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marzo </a:t>
            </a:r>
            <a:r>
              <a:rPr lang="es-CL" sz="1200" dirty="0" smtClean="0"/>
              <a:t>2020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295" name="Picture 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29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432027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04298"/>
              </p:ext>
            </p:extLst>
          </p:nvPr>
        </p:nvGraphicFramePr>
        <p:xfrm>
          <a:off x="911225" y="1902891"/>
          <a:ext cx="7323138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Hoja de cálculo" r:id="rId3" imgW="7322655" imgH="2461478" progId="Excel.Sheet.8">
                  <p:embed/>
                </p:oleObj>
              </mc:Choice>
              <mc:Fallback>
                <p:oleObj name="Hoja de cálculo" r:id="rId3" imgW="7322655" imgH="24614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225" y="1902891"/>
                        <a:ext cx="7323138" cy="246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09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42329" y="362542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4388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RESUMEN POR CAPÍTULOS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841486"/>
              </p:ext>
            </p:extLst>
          </p:nvPr>
        </p:nvGraphicFramePr>
        <p:xfrm>
          <a:off x="467543" y="1700808"/>
          <a:ext cx="8208913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Hoja de cálculo" r:id="rId4" imgW="8656165" imgH="1737360" progId="Excel.Sheet.8">
                  <p:embed/>
                </p:oleObj>
              </mc:Choice>
              <mc:Fallback>
                <p:oleObj name="Hoja de cálculo" r:id="rId4" imgW="8656165" imgH="1737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700808"/>
                        <a:ext cx="8208913" cy="173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67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8132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01. PROGRAMA 01: SECRETARÍA Y ADMINISTRACIÓN GENERAL Y SERVICIO EXTERIOR</a:t>
            </a: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727446"/>
              </p:ext>
            </p:extLst>
          </p:nvPr>
        </p:nvGraphicFramePr>
        <p:xfrm>
          <a:off x="430213" y="1772816"/>
          <a:ext cx="8283575" cy="459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Hoja de cálculo" r:id="rId3" imgW="8282950" imgH="4595078" progId="Excel.Sheet.8">
                  <p:embed/>
                </p:oleObj>
              </mc:Choice>
              <mc:Fallback>
                <p:oleObj name="Hoja de cálculo" r:id="rId3" imgW="8282950" imgH="45950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213" y="1772816"/>
                        <a:ext cx="8283575" cy="459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86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6448251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497578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01: DIRECCIÓN GENERAL DE RELACIONES ECONÓMICAS INTERNACIONALES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087416"/>
              </p:ext>
            </p:extLst>
          </p:nvPr>
        </p:nvGraphicFramePr>
        <p:xfrm>
          <a:off x="539552" y="1844824"/>
          <a:ext cx="8076271" cy="446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Hoja de cálculo" r:id="rId3" imgW="7673505" imgH="4747478" progId="Excel.Sheet.8">
                  <p:embed/>
                </p:oleObj>
              </mc:Choice>
              <mc:Fallback>
                <p:oleObj name="Hoja de cálculo" r:id="rId3" imgW="7673505" imgH="47474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8076271" cy="446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46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72817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34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02. PROGRAMA 02: PROMOCIÓN DE EXPORTACIONES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834152"/>
              </p:ext>
            </p:extLst>
          </p:nvPr>
        </p:nvGraphicFramePr>
        <p:xfrm>
          <a:off x="467544" y="1755427"/>
          <a:ext cx="8208912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Hoja de cálculo" r:id="rId3" imgW="7612467" imgH="3833078" progId="Excel.Sheet.8">
                  <p:embed/>
                </p:oleObj>
              </mc:Choice>
              <mc:Fallback>
                <p:oleObj name="Hoja de cálculo" r:id="rId3" imgW="7612467" imgH="38330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5427"/>
                        <a:ext cx="8208912" cy="383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8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5026" y="4869160"/>
            <a:ext cx="8406135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5985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03. PROGRAMA 01: DIRECCIÓN DE FRONTERAS Y LÍMITES DE ESTADO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201760"/>
              </p:ext>
            </p:extLst>
          </p:nvPr>
        </p:nvGraphicFramePr>
        <p:xfrm>
          <a:off x="754063" y="1772816"/>
          <a:ext cx="7635875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Hoja de cálculo" r:id="rId3" imgW="7635298" imgH="2926080" progId="Excel.Sheet.8">
                  <p:embed/>
                </p:oleObj>
              </mc:Choice>
              <mc:Fallback>
                <p:oleObj name="Hoja de cálculo" r:id="rId3" imgW="7635298" imgH="29260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063" y="1772816"/>
                        <a:ext cx="7635875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81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16203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04. PROGRAMA 01: INSTITUTO ANTÁRTICO CHILENO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35143"/>
              </p:ext>
            </p:extLst>
          </p:nvPr>
        </p:nvGraphicFramePr>
        <p:xfrm>
          <a:off x="506413" y="1738660"/>
          <a:ext cx="8131175" cy="413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Hoja de cálculo" r:id="rId3" imgW="8130589" imgH="4137878" progId="Excel.Sheet.8">
                  <p:embed/>
                </p:oleObj>
              </mc:Choice>
              <mc:Fallback>
                <p:oleObj name="Hoja de cálculo" r:id="rId3" imgW="8130589" imgH="41378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413" y="1738660"/>
                        <a:ext cx="8131175" cy="413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8506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4225" y="500809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3594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625" y="572014"/>
            <a:ext cx="8210798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06. CAPÍTULO 05. PROGRAMA 01: AGENCIA DE COOPERACIÓN INTERNACIONAL DE CHILE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754559"/>
              </p:ext>
            </p:extLst>
          </p:nvPr>
        </p:nvGraphicFramePr>
        <p:xfrm>
          <a:off x="701675" y="1916832"/>
          <a:ext cx="7742238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Hoja de cálculo" r:id="rId3" imgW="7741998" imgH="2918678" progId="Excel.Sheet.8">
                  <p:embed/>
                </p:oleObj>
              </mc:Choice>
              <mc:Fallback>
                <p:oleObj name="Hoja de cálculo" r:id="rId3" imgW="7741998" imgH="29186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1675" y="1916832"/>
                        <a:ext cx="7742238" cy="291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85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porcentajes de gasto, del presupuesto en miles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="" xmlns:a16="http://schemas.microsoft.com/office/drawing/2014/main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F4C2356-FB06-498A-B7E3-AF884CC3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47543"/>
            <a:ext cx="5832648" cy="37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millones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="" xmlns:a16="http://schemas.microsoft.com/office/drawing/2014/main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944195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090134AD-061A-401F-AF83-E7466CFA6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51184"/>
            <a:ext cx="6264695" cy="369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porcentajes de gasto, del presupuesto en miles de dólares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="" xmlns:a16="http://schemas.microsoft.com/office/drawing/2014/main" id="{C930BAD7-92D6-4E6A-B7C7-914158D6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877272"/>
            <a:ext cx="8406135" cy="365125"/>
          </a:xfrm>
        </p:spPr>
        <p:txBody>
          <a:bodyPr/>
          <a:lstStyle/>
          <a:p>
            <a:pPr lvl="0" algn="just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1F21970-CB2E-4581-ADA5-84BDF10B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88839"/>
            <a:ext cx="5100606" cy="37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6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dirty="0">
              <a:latin typeface="+mn-lt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78499" y="1677516"/>
            <a:ext cx="8229600" cy="367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3 Marcador de pie de página">
            <a:extLst>
              <a:ext uri="{FF2B5EF4-FFF2-40B4-BE49-F238E27FC236}">
                <a16:creationId xmlns="" xmlns:a16="http://schemas.microsoft.com/office/drawing/2014/main" id="{CBBC771A-9A76-43BA-8515-F12F2BAA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580526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9610"/>
            <a:ext cx="6552728" cy="346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58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861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="" xmlns:a16="http://schemas.microsoft.com/office/drawing/2014/main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5800179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36749"/>
            <a:ext cx="6480720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954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="" xmlns:a16="http://schemas.microsoft.com/office/drawing/2014/main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5728171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39923"/>
            <a:ext cx="6408712" cy="371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64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8384" y="1628800"/>
            <a:ext cx="19670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dólares de 2019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="" xmlns:a16="http://schemas.microsoft.com/office/drawing/2014/main" id="{6D6C978C-F9B9-4E16-A6C8-D810C8C0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337" y="580526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9924"/>
            <a:ext cx="6381501" cy="371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0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221088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5026" y="620688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06 MINISTERIO DE RELACIONES EXTERIORES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999782"/>
              </p:ext>
            </p:extLst>
          </p:nvPr>
        </p:nvGraphicFramePr>
        <p:xfrm>
          <a:off x="911225" y="1844824"/>
          <a:ext cx="7323138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Hoja de cálculo" r:id="rId3" imgW="7322655" imgH="2309078" progId="Excel.Sheet.8">
                  <p:embed/>
                </p:oleObj>
              </mc:Choice>
              <mc:Fallback>
                <p:oleObj name="Hoja de cálculo" r:id="rId3" imgW="7322655" imgH="23090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225" y="1844824"/>
                        <a:ext cx="7323138" cy="230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884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477</Words>
  <Application>Microsoft Office PowerPoint</Application>
  <PresentationFormat>Presentación en pantalla 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Tema de Office</vt:lpstr>
      <vt:lpstr>Hoja de cálculo de Microsoft Excel 97-2003</vt:lpstr>
      <vt:lpstr>EJECUCIÓN ACUMULADA DE GASTOS PRESUPUESTARIOS AL MES DE DICIEMBREDE 2019 PARTIDA 06: MINISTERIO DE RELACIONES EXTERIORES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maestro</cp:lastModifiedBy>
  <cp:revision>4</cp:revision>
  <dcterms:created xsi:type="dcterms:W3CDTF">2020-01-02T15:44:23Z</dcterms:created>
  <dcterms:modified xsi:type="dcterms:W3CDTF">2020-04-09T15:21:18Z</dcterms:modified>
</cp:coreProperties>
</file>