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128384"/>
        <c:axId val="136129920"/>
      </c:barChart>
      <c:catAx>
        <c:axId val="13612838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36129920"/>
        <c:crosses val="autoZero"/>
        <c:auto val="1"/>
        <c:lblAlgn val="ctr"/>
        <c:lblOffset val="100"/>
        <c:noMultiLvlLbl val="0"/>
      </c:catAx>
      <c:valAx>
        <c:axId val="1361299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136128384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E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2EE73-F05C-4A29-A6D7-334E7A571C25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63D11-5A0B-4AB0-8894-251D595CA3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36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2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0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93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80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13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50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09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86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1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9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C21E-9C40-4BA9-9CA1-1F3771A037F4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2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Hoja_de_c_lculo_de_Microsoft_Excel6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Hoja_de_c_lculo_de_Microsoft_Excel3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DICIEMBRE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</a:t>
            </a:r>
            <a:r>
              <a:rPr lang="es-CL" sz="1200" dirty="0" smtClean="0"/>
              <a:t>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87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907151"/>
              </p:ext>
            </p:extLst>
          </p:nvPr>
        </p:nvGraphicFramePr>
        <p:xfrm>
          <a:off x="827584" y="1772816"/>
          <a:ext cx="7279294" cy="466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Hoja de cálculo" r:id="rId4" imgW="8603048" imgH="5509478" progId="Excel.Sheet.12">
                  <p:embed/>
                </p:oleObj>
              </mc:Choice>
              <mc:Fallback>
                <p:oleObj name="Hoja de cálculo" r:id="rId4" imgW="8603048" imgH="55094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772816"/>
                        <a:ext cx="7279294" cy="466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315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88285"/>
              </p:ext>
            </p:extLst>
          </p:nvPr>
        </p:nvGraphicFramePr>
        <p:xfrm>
          <a:off x="454025" y="1747838"/>
          <a:ext cx="8237538" cy="336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Hoja de cálculo" r:id="rId3" imgW="8237288" imgH="3360638" progId="Excel.Sheet.12">
                  <p:embed/>
                </p:oleObj>
              </mc:Choice>
              <mc:Fallback>
                <p:oleObj name="Hoja de cálculo" r:id="rId3" imgW="8237288" imgH="33606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025" y="1747838"/>
                        <a:ext cx="8237538" cy="336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0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808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5518900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5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936749"/>
            <a:ext cx="5400600" cy="315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6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36749"/>
            <a:ext cx="5616624" cy="329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9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808773"/>
              </p:ext>
            </p:extLst>
          </p:nvPr>
        </p:nvGraphicFramePr>
        <p:xfrm>
          <a:off x="766763" y="1878955"/>
          <a:ext cx="7612062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Hoja de cálculo" r:id="rId3" imgW="7612467" imgH="2270760" progId="Excel.Sheet.12">
                  <p:embed/>
                </p:oleObj>
              </mc:Choice>
              <mc:Fallback>
                <p:oleObj name="Hoja de cálculo" r:id="rId3" imgW="7612467" imgH="22707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6763" y="1878955"/>
                        <a:ext cx="7612062" cy="227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51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9916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041080"/>
              </p:ext>
            </p:extLst>
          </p:nvPr>
        </p:nvGraphicFramePr>
        <p:xfrm>
          <a:off x="438150" y="1988840"/>
          <a:ext cx="8267700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Hoja de cálculo" r:id="rId4" imgW="8267574" imgH="1227038" progId="Excel.Sheet.12">
                  <p:embed/>
                </p:oleObj>
              </mc:Choice>
              <mc:Fallback>
                <p:oleObj name="Hoja de cálculo" r:id="rId4" imgW="8267574" imgH="12270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8150" y="1988840"/>
                        <a:ext cx="8267700" cy="122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235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969" y="28529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806922"/>
              </p:ext>
            </p:extLst>
          </p:nvPr>
        </p:nvGraphicFramePr>
        <p:xfrm>
          <a:off x="576263" y="1772816"/>
          <a:ext cx="7993062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Hoja de cálculo" r:id="rId3" imgW="7993603" imgH="937478" progId="Excel.Sheet.12">
                  <p:embed/>
                </p:oleObj>
              </mc:Choice>
              <mc:Fallback>
                <p:oleObj name="Hoja de cálculo" r:id="rId3" imgW="7993603" imgH="9374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6263" y="1772816"/>
                        <a:ext cx="7993062" cy="938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339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6349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893409"/>
              </p:ext>
            </p:extLst>
          </p:nvPr>
        </p:nvGraphicFramePr>
        <p:xfrm>
          <a:off x="919163" y="1844824"/>
          <a:ext cx="730726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Hoja de cálculo" r:id="rId3" imgW="7307745" imgH="967958" progId="Excel.Sheet.12">
                  <p:embed/>
                </p:oleObj>
              </mc:Choice>
              <mc:Fallback>
                <p:oleObj name="Hoja de cálculo" r:id="rId3" imgW="7307745" imgH="9679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163" y="1844824"/>
                        <a:ext cx="7307262" cy="96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96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287</Words>
  <Application>Microsoft Office PowerPoint</Application>
  <PresentationFormat>Presentación en pantalla (4:3)</PresentationFormat>
  <Paragraphs>43</Paragraphs>
  <Slides>11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Hoja de cálculo de Microsoft Excel</vt:lpstr>
      <vt:lpstr>EJECUCIÓN ACUMULADA DE GASTOS PRESUPUESTARIOS AL MES DE DICIEMBRE DE 2019 PARTIDA 03: PODER JUDICIAL</vt:lpstr>
      <vt:lpstr>EJECUCIÓN ACUMULADA DE GASTOS A DICIEMBRE DE 2019  PARTIDA 03 PODER JUDICIAL</vt:lpstr>
      <vt:lpstr>EJECUCIÓN ACUMULADA DE GASTOS A DICIEMBRE DE 2019  PARTIDA 03 PODER JUDICIAL</vt:lpstr>
      <vt:lpstr>COMPORTAMIENTO DE LA EJECUCIÓN ACUMULADA DE GASTOS A DICIEMBRE DE 2019  PARTIDA 03 PODER JUDICIAL</vt:lpstr>
      <vt:lpstr>COMPORTAMIENTO DE LA EJECUCIÓN ACUMULADA DE GASTOS A DICIEMBRE DE 2019  PARTIDA 03 PODER JUDICIAL</vt:lpstr>
      <vt:lpstr>EJECUCIÓN ACUMULADA DE GASTOS A DICIEMBRE DE 2019  PARTIDA 03 PODER JUDICIAL</vt:lpstr>
      <vt:lpstr>Presentación de PowerPoint</vt:lpstr>
      <vt:lpstr>EJECUCIÓN ACUMULADA DE GASTOS A DICIEMBRE DE 2019  PARTIDA 03. CAPÍTULO 01. PROGRAMA 01: PODER JUDICIAL</vt:lpstr>
      <vt:lpstr>EJECUCIÓN ACUMULADA DE GASTOS A DICIEMBRE DE 2019  PARTIDA 03. CAPÍTULO 01. PROGRAMA 02: UNIDAD DE APOYO A TRIBUNALES</vt:lpstr>
      <vt:lpstr>EJECUCIÓN ACUMULADA DE GASTOS A DICIEMBRE DE 2019  PARTIDA 03. CAPÍTULO 03. PROGRAMA 01: CORPORACIÓN ADMINISTRATIVA DEL PODER JUDICIAL</vt:lpstr>
      <vt:lpstr>EJECUCIÓN ACUMULADA DE GASTOS A DICIEMBRE DE 2019  PARTIDA 03. CAPÍTULO 04. PROGRAMA 01: ACADEMIA JUDICIAL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maestro</cp:lastModifiedBy>
  <cp:revision>3</cp:revision>
  <dcterms:created xsi:type="dcterms:W3CDTF">2020-01-02T13:19:07Z</dcterms:created>
  <dcterms:modified xsi:type="dcterms:W3CDTF">2020-04-09T15:55:51Z</dcterms:modified>
</cp:coreProperties>
</file>