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302" r:id="rId5"/>
    <p:sldId id="303" r:id="rId6"/>
    <p:sldId id="301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28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'[28.xlsx]Partida 28'!$C$25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'[28.xlsx]Partida 28'!$D$24:$O$24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'[28.xlsx]Partida 28'!$D$25:$O$25</c:f>
              <c:numCache>
                <c:formatCode>0.0%</c:formatCode>
                <c:ptCount val="12"/>
                <c:pt idx="0">
                  <c:v>1.6641608230175499E-2</c:v>
                </c:pt>
                <c:pt idx="1">
                  <c:v>2.1331211332786537E-2</c:v>
                </c:pt>
                <c:pt idx="2">
                  <c:v>3.0596871837581634E-2</c:v>
                </c:pt>
                <c:pt idx="3">
                  <c:v>2.1311951662028678E-2</c:v>
                </c:pt>
                <c:pt idx="4">
                  <c:v>2.1045686030683942E-2</c:v>
                </c:pt>
                <c:pt idx="5">
                  <c:v>2.9219584600139292E-2</c:v>
                </c:pt>
                <c:pt idx="6">
                  <c:v>5.6148241071867271E-2</c:v>
                </c:pt>
                <c:pt idx="7">
                  <c:v>0.16391034084538686</c:v>
                </c:pt>
                <c:pt idx="8">
                  <c:v>3.053299609879203E-2</c:v>
                </c:pt>
                <c:pt idx="9">
                  <c:v>3.3523829378297537E-2</c:v>
                </c:pt>
                <c:pt idx="10">
                  <c:v>7.7714227353682261E-2</c:v>
                </c:pt>
                <c:pt idx="11">
                  <c:v>0.34445758231486079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'[28.xlsx]Partida 28'!$C$26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'[28.xlsx]Partida 28'!$D$24:$O$24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'[28.xlsx]Partida 28'!$D$26:$O$26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'[28.xlsx]Partida 28'!$C$27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E8-4FF0-871F-101C9CE66CF9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E8-4FF0-871F-101C9CE66CF9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E8-4FF0-871F-101C9CE66CF9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E8-4FF0-871F-101C9CE66C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'[28.xlsx]Partida 28'!$D$24:$O$24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'[28.xlsx]Partida 28'!$D$27:$K$27</c:f>
              <c:numCache>
                <c:formatCode>0.0%</c:formatCode>
                <c:ptCount val="8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603328"/>
        <c:axId val="135604864"/>
      </c:barChart>
      <c:catAx>
        <c:axId val="13560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5604864"/>
        <c:crosses val="autoZero"/>
        <c:auto val="1"/>
        <c:lblAlgn val="ctr"/>
        <c:lblOffset val="100"/>
        <c:noMultiLvlLbl val="0"/>
      </c:catAx>
      <c:valAx>
        <c:axId val="135604864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5603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'[28.xlsx]Partida 28'!$C$19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'[28.xlsx]Partida 28'!$D$18:$O$18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'[28.xlsx]Partida 28'!$D$19:$O$19</c:f>
              <c:numCache>
                <c:formatCode>0.0%</c:formatCode>
                <c:ptCount val="12"/>
                <c:pt idx="0">
                  <c:v>1.6641608230175499E-2</c:v>
                </c:pt>
                <c:pt idx="1">
                  <c:v>3.7972819562962036E-2</c:v>
                </c:pt>
                <c:pt idx="2">
                  <c:v>6.7213715467277474E-2</c:v>
                </c:pt>
                <c:pt idx="3">
                  <c:v>7.7209802187780605E-2</c:v>
                </c:pt>
                <c:pt idx="4">
                  <c:v>9.8255488218464554E-2</c:v>
                </c:pt>
                <c:pt idx="5">
                  <c:v>0.12343242682430917</c:v>
                </c:pt>
                <c:pt idx="6">
                  <c:v>0.18211951130564846</c:v>
                </c:pt>
                <c:pt idx="7">
                  <c:v>0.34602985215103532</c:v>
                </c:pt>
                <c:pt idx="8">
                  <c:v>0.37656284824982733</c:v>
                </c:pt>
                <c:pt idx="9">
                  <c:v>0.4100866776281249</c:v>
                </c:pt>
                <c:pt idx="10">
                  <c:v>0.48802081187536245</c:v>
                </c:pt>
                <c:pt idx="11">
                  <c:v>0.88130679618698604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'[28.xlsx]Partida 28'!$C$20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'[28.xlsx]Partida 28'!$D$18:$O$18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'[28.xlsx]Partida 28'!$D$20:$O$20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'[28.xlsx]Partida 28'!$C$21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7939394725576928E-2"/>
                  <c:y val="-2.3299921927222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5.9308072487644151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D7-4C9C-A5AC-6C68C5666144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EF-469F-927E-62DD74ECD1DD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EF-469F-927E-62DD74ECD1DD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8E-490E-BB83-9E084203A084}"/>
                </c:ext>
              </c:extLst>
            </c:dLbl>
            <c:dLbl>
              <c:idx val="5"/>
              <c:layout>
                <c:manualLayout>
                  <c:x val="-2.6359143327841845E-2"/>
                  <c:y val="-2.4464821705387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8C-4505-98B1-25F0767F8AE0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8C-4505-98B1-25F0767F8A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'[28.xlsx]Partida 28'!$D$18:$O$18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'[28.xlsx]Partida 28'!$D$21:$K$21</c:f>
              <c:numCache>
                <c:formatCode>0.0%</c:formatCode>
                <c:ptCount val="8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001728"/>
        <c:axId val="151011712"/>
      </c:lineChart>
      <c:catAx>
        <c:axId val="1510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1011712"/>
        <c:crosses val="autoZero"/>
        <c:auto val="1"/>
        <c:lblAlgn val="ctr"/>
        <c:lblOffset val="100"/>
        <c:noMultiLvlLbl val="0"/>
      </c:catAx>
      <c:valAx>
        <c:axId val="151011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1001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11/10/2019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11/10/2019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11/10/2019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11/10/2019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11/10/2019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11/10/2019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11/10/2019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11/10/2019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11/10/2019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11/10/2019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</a:t>
            </a:r>
            <a:r>
              <a:rPr lang="es-CL" sz="1200"/>
              <a:t>, Octubre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9" name="8 Gráfico">
            <a:extLst>
              <a:ext uri="{FF2B5EF4-FFF2-40B4-BE49-F238E27FC236}">
                <a16:creationId xmlns:a16="http://schemas.microsoft.com/office/drawing/2014/main" xmlns="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982859"/>
              </p:ext>
            </p:extLst>
          </p:nvPr>
        </p:nvGraphicFramePr>
        <p:xfrm>
          <a:off x="1535954" y="1628800"/>
          <a:ext cx="5967561" cy="4079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6 Gráfico">
            <a:extLst>
              <a:ext uri="{FF2B5EF4-FFF2-40B4-BE49-F238E27FC236}">
                <a16:creationId xmlns:a16="http://schemas.microsoft.com/office/drawing/2014/main" xmlns="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213119"/>
              </p:ext>
            </p:extLst>
          </p:nvPr>
        </p:nvGraphicFramePr>
        <p:xfrm>
          <a:off x="1691680" y="2204864"/>
          <a:ext cx="5795433" cy="3536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397125"/>
            <a:ext cx="82962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90249"/>
            <a:ext cx="87424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120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AGOSTO DE 2019 PARTIDA 28: SERVICIO ELECTORAL</vt:lpstr>
      <vt:lpstr>Presentación de PowerPoint</vt:lpstr>
      <vt:lpstr>Presentación de PowerPoint</vt:lpstr>
      <vt:lpstr>Presentación de PowerPoint</vt:lpstr>
      <vt:lpstr>EJECUCIÓN ACUMULADA DE GASTOS A AGOSTO DE 2019  PARTIDA 28 SERVICIO ELECTORAL</vt:lpstr>
      <vt:lpstr>EJECUCIÓN ACUMULADA DE GASTOS A AGOSTO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202</cp:revision>
  <cp:lastPrinted>2019-10-09T11:55:36Z</cp:lastPrinted>
  <dcterms:created xsi:type="dcterms:W3CDTF">2016-06-23T13:38:47Z</dcterms:created>
  <dcterms:modified xsi:type="dcterms:W3CDTF">2019-10-11T14:59:59Z</dcterms:modified>
</cp:coreProperties>
</file>