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301" r:id="rId4"/>
    <p:sldId id="322" r:id="rId5"/>
    <p:sldId id="32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3" r:id="rId2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1800" b="1" dirty="0">
                <a:latin typeface="+mn-lt"/>
              </a:rPr>
              <a:t>MINISTERIO DEL VIVIENDA Y URBANISMO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04: RECUPERACIÓN DE BARRIOS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C089A1E-B610-4F17-A418-6B196D53EBC7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EA652CE-955B-41A2-9530-15DECFBF1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50" y="2420888"/>
            <a:ext cx="8201486" cy="1839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02. PROGRAMA 01: PARQUE METROPOLITANO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2890ECB-8E28-4655-8676-C0AA09437F1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08C76E5-4EDA-43EC-B6BD-DB00328BE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916832"/>
            <a:ext cx="8210798" cy="279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21. PROGRAMA 01: SERVIU 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7CD6EB90-5D6E-4D3F-9096-A954178C1533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FAF9585-530E-4CA9-A062-32F232E66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628800"/>
            <a:ext cx="8229600" cy="4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22. PROGRAMA 01: SERVIU 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D76B0FA-C63E-4822-AA96-4C5AB326D3CE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A86E359-16EA-4A27-A4E5-BBDF191AC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449" y="1724100"/>
            <a:ext cx="8300576" cy="422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23. PROGRAMA 01: SERVIU III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E47B17D-1DA5-450C-8874-0C4D03343944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F521719-44F1-48A6-9427-F11F1DB1B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556792"/>
            <a:ext cx="8310745" cy="453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672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24. PROGRAMA 01: SERVIU IV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79550192-DE62-4711-B9AF-13BB7AE9172C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EC5B50C-3166-4EB7-B6EB-DBE403A70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658" y="1602060"/>
            <a:ext cx="8155404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82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25. PROGRAMA 01: SERVIU 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DB7A7A6-A4B4-41D0-95FE-02FF289CDBB0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B6E97D0-9BEB-4114-91D2-B4B5B88B8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625" y="1576520"/>
            <a:ext cx="8210798" cy="4702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19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26. PROGRAMA 01: SERVIU VI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792F646-79D2-47D8-A1FB-6C10B980D98E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F3A6575-2AA2-44B7-A77D-D1BFEE063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570891"/>
            <a:ext cx="8371552" cy="470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004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27. PROGRAMA 01: SERVIU VII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DA8AFDF8-DACF-4502-9277-D4BF9EA8325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E85D63D-E5A7-4202-ACB0-78E715FE1D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554437"/>
            <a:ext cx="8118102" cy="480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72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28. PROGRAMA 01: SERVIU VIII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F9B303A7-0770-42B6-81A2-0F2203484E50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6D8607C-838E-4895-B7CC-B6B1C365B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383" y="1564308"/>
            <a:ext cx="8210441" cy="47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1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6EF9BD2-EF45-4A5B-A65F-D91BDB294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2060848"/>
            <a:ext cx="4085656" cy="280831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06D72C1-2028-4AFE-AD5C-085A79E7A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5" y="2060847"/>
            <a:ext cx="4085657" cy="280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29. PROGRAMA 01: SERVIU IX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42AA6087-C4D0-4D6F-A91A-93D1EAC6C9C4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F75B7BB-9CBC-4985-AED0-105EF12FD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21" y="1628800"/>
            <a:ext cx="8406134" cy="464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856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30. PROGRAMA 01: SERVIU X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5539B8D-14C2-4C25-9CB6-A6355EC4D229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ABBFDA4-E597-4C8A-ABF6-5C70F57CE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26" y="1630386"/>
            <a:ext cx="8210798" cy="464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655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31. PROGRAMA 01: SERVIU XI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DEE98B5-E0A0-47C8-9075-3616B3A41EFF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0BF6808-409D-4433-BD3F-300E625AA4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897" y="1762919"/>
            <a:ext cx="8131543" cy="4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3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32. PROGRAMA 01: SERVIU XII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686FD11-5B01-4658-841C-4ACAEF3E3CDC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995DFC0-3231-4DD4-BB48-7F8823D6A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449" y="1757358"/>
            <a:ext cx="8300576" cy="456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598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33. PROGRAMA 01: SERVIU REGIÓN METROPOLITANA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DEAA01B8-88F6-444C-9D31-827C4F7EDB0A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2BDD69D-457E-4D89-8C8F-5E34C95D0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532773"/>
            <a:ext cx="8210798" cy="474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92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34. PROGRAMA 01: SERVIU XIV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5A23F0-3C15-46CE-B3E1-B01B9F3D62A7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F5CAEC1-6867-4926-B9C7-3A18B8DDD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237" y="1702258"/>
            <a:ext cx="8371552" cy="42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715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35. PROGRAMA 01: SERVIU XV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130145B-20A1-49EE-8643-1B546A80A39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99E968F-810C-4F81-98B1-277274D96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550993"/>
            <a:ext cx="8272462" cy="472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048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36. PROGRAMA 01: SERVIU XVI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130145B-20A1-49EE-8643-1B546A80A39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BE42FC0-A6D6-4383-842F-305706943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62" y="2168313"/>
            <a:ext cx="8438550" cy="252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84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988" y="1914525"/>
            <a:ext cx="6548437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7771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98650"/>
            <a:ext cx="7055908" cy="3978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2626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6493848-B0D8-4C31-83A3-CF3DA0C85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2261870"/>
            <a:ext cx="8229600" cy="233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RESUMEN POR CAPÍTULOS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DFFCED00-109F-4BB7-BD2B-C375262EB9F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588B233-2C9A-42B9-920D-B8C95E8AB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822310"/>
            <a:ext cx="8201486" cy="346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862B26A-9D3B-431F-B689-0BDE26289F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468" y="1745258"/>
            <a:ext cx="8118104" cy="376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31986EE-7564-4B88-8EA0-99D39A10AA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2002208"/>
            <a:ext cx="8229600" cy="285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02: ASENTAMIENTOS PRECARIOS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C85163B-AE9C-48BF-9CD3-7EFB43699F0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F61F454-6CE8-49B9-9332-09EF38E285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97950"/>
            <a:ext cx="8300576" cy="143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4668</TotalTime>
  <Words>388</Words>
  <Application>Microsoft Office PowerPoint</Application>
  <PresentationFormat>Presentación en pantalla (4:3)</PresentationFormat>
  <Paragraphs>80</Paragraphs>
  <Slides>27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2019 PARTIDA 18: MINISTERIO DEL VIVIENDA Y URBANISMO</vt:lpstr>
      <vt:lpstr>Presentación de PowerPoint</vt:lpstr>
      <vt:lpstr>Presentación de PowerPoint</vt:lpstr>
      <vt:lpstr>Presentación de PowerPoint</vt:lpstr>
      <vt:lpstr>EJECUCIÓN ACUMULADA DE GASTOS A AGOSTO DE 2019  PARTIDA 18 MINISTERIO DE VIVIENDA Y URBANISMO</vt:lpstr>
      <vt:lpstr>EJECUCIÓN ACUMULADA DE GASTOS A AGOSTO DE 2019  PARTIDA 18 RESUMEN POR CAPÍTULOS</vt:lpstr>
      <vt:lpstr>EJECUCIÓN ACUMULADA DE GASTOS A AGOSTO DE 2019  PARTIDA 18. CAPÍTULO 01. PROGRAMA 01: SUBSECRETARÍA DE VIVIENDA Y URBANISMO</vt:lpstr>
      <vt:lpstr>EJECUCIÓN ACUMULADA DE GASTOS A AGOSTO DE 2019  PARTIDA 18. CAPÍTULO 01. PROGRAMA 01: SUBSECRETARÍA DE VIVIENDA Y URBANISMO</vt:lpstr>
      <vt:lpstr>EJECUCIÓN ACUMULADA DE GASTOS A AGOSTO DE 2019  PARTIDA 18. CAPÍTULO 01. PROGRAMA 02: ASENTAMIENTOS PRECARIOS</vt:lpstr>
      <vt:lpstr>EJECUCIÓN ACUMULADA DE GASTOS A AGOSTO DE 2019  PARTIDA 18. CAPÍTULO 01. PROGRAMA 04: RECUPERACIÓN DE BARRIOS</vt:lpstr>
      <vt:lpstr>EJECUCIÓN ACUMULADA DE GASTOS A AGOSTO DE 2019  PARTIDA 18. CAPÍTULO 02. PROGRAMA 01: PARQUE METROPOLITANO</vt:lpstr>
      <vt:lpstr>EJECUCIÓN ACUMULADA DE GASTOS A AGOSTO DE 2019  PARTIDA 18. CAPÍTULO 21. PROGRAMA 01: SERVIU I REGIÓN</vt:lpstr>
      <vt:lpstr>EJECUCIÓN ACUMULADA DE GASTOS A AGOSTO DE 2019  PARTIDA 18. CAPÍTULO 22. PROGRAMA 01: SERVIU II REGIÓN</vt:lpstr>
      <vt:lpstr>EJECUCIÓN ACUMULADA DE GASTOS A AGOSTO DE 2019  PARTIDA 18. CAPÍTULO 23. PROGRAMA 01: SERVIU III REGIÓN</vt:lpstr>
      <vt:lpstr>EJECUCIÓN ACUMULADA DE GASTOS A AGOSTO DE 2019  PARTIDA 18. CAPÍTULO 24. PROGRAMA 01: SERVIU IV REGIÓN</vt:lpstr>
      <vt:lpstr>EJECUCIÓN ACUMULADA DE GASTOS A AGOSTO DE 2019  PARTIDA 18. CAPÍTULO 25. PROGRAMA 01: SERVIU V REGIÓN</vt:lpstr>
      <vt:lpstr>EJECUCIÓN ACUMULADA DE GASTOS A AGOSTO DE 2019  PARTIDA 18. CAPÍTULO 26. PROGRAMA 01: SERVIU VI REGIÓN</vt:lpstr>
      <vt:lpstr>EJECUCIÓN ACUMULADA DE GASTOS A AGOSTO DE 2019  PARTIDA 18. CAPÍTULO 27. PROGRAMA 01: SERVIU VII REGIÓN</vt:lpstr>
      <vt:lpstr>EJECUCIÓN ACUMULADA DE GASTOS A AGOSTO DE 2019  PARTIDA 18. CAPÍTULO 28. PROGRAMA 01: SERVIU VIII REGIÓN</vt:lpstr>
      <vt:lpstr>EJECUCIÓN ACUMULADA DE GASTOS A AGOSTO DE 2019  PARTIDA 18. CAPÍTULO 29. PROGRAMA 01: SERVIU IX REGIÓN</vt:lpstr>
      <vt:lpstr>EJECUCIÓN ACUMULADA DE GASTOS A AGOSTO DE 2019  PARTIDA 18. CAPÍTULO 30. PROGRAMA 01: SERVIU X REGIÓN</vt:lpstr>
      <vt:lpstr>EJECUCIÓN ACUMULADA DE GASTOS A AGOSTO DE 2019  PARTIDA 18. CAPÍTULO 31. PROGRAMA 01: SERVIU XI REGIÓN</vt:lpstr>
      <vt:lpstr>EJECUCIÓN ACUMULADA DE GASTOS A AGOSTO DE 2019  PARTIDA 18. CAPÍTULO 32. PROGRAMA 01: SERVIU XII REGIÓN</vt:lpstr>
      <vt:lpstr>EJECUCIÓN ACUMULADA DE GASTOS A AGOSTO DE 2019  PARTIDA 18. CAPÍTULO 33. PROGRAMA 01: SERVIU REGIÓN METROPOLITANA</vt:lpstr>
      <vt:lpstr>EJECUCIÓN ACUMULADA DE GASTOS A AGOSTO DE 2019  PARTIDA 18. CAPÍTULO 34. PROGRAMA 01: SERVIU XIV REGIÓN</vt:lpstr>
      <vt:lpstr>EJECUCIÓN ACUMULADA DE GASTOS A AGOSTO DE 2019  PARTIDA 18. CAPÍTULO 35. PROGRAMA 01: SERVIU XV REGIÓN</vt:lpstr>
      <vt:lpstr>EJECUCIÓN ACUMULADA DE GASTOS A AGOSTO DE 2019  PARTIDA 18. CAPÍTULO 36. PROGRAMA 01: SERVIU XVI REGIÓN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297</cp:revision>
  <cp:lastPrinted>2018-09-03T11:38:07Z</cp:lastPrinted>
  <dcterms:created xsi:type="dcterms:W3CDTF">2016-06-23T13:38:47Z</dcterms:created>
  <dcterms:modified xsi:type="dcterms:W3CDTF">2019-10-14T21:20:33Z</dcterms:modified>
</cp:coreProperties>
</file>