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16" r:id="rId12"/>
    <p:sldMasterId id="2147483828" r:id="rId13"/>
  </p:sldMasterIdLst>
  <p:notesMasterIdLst>
    <p:notesMasterId r:id="rId44"/>
  </p:notesMasterIdLst>
  <p:handoutMasterIdLst>
    <p:handoutMasterId r:id="rId45"/>
  </p:handoutMasterIdLst>
  <p:sldIdLst>
    <p:sldId id="256" r:id="rId14"/>
    <p:sldId id="329" r:id="rId15"/>
    <p:sldId id="330" r:id="rId16"/>
    <p:sldId id="322" r:id="rId17"/>
    <p:sldId id="333" r:id="rId18"/>
    <p:sldId id="264" r:id="rId19"/>
    <p:sldId id="263" r:id="rId20"/>
    <p:sldId id="301" r:id="rId21"/>
    <p:sldId id="321" r:id="rId22"/>
    <p:sldId id="265" r:id="rId23"/>
    <p:sldId id="323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0" r:id="rId32"/>
    <p:sldId id="311" r:id="rId33"/>
    <p:sldId id="312" r:id="rId34"/>
    <p:sldId id="313" r:id="rId35"/>
    <p:sldId id="314" r:id="rId36"/>
    <p:sldId id="334" r:id="rId37"/>
    <p:sldId id="315" r:id="rId38"/>
    <p:sldId id="335" r:id="rId39"/>
    <p:sldId id="336" r:id="rId40"/>
    <p:sldId id="317" r:id="rId41"/>
    <p:sldId id="332" r:id="rId42"/>
    <p:sldId id="318" r:id="rId4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9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2453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191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07267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159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8526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8946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332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28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5653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8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564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5654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7628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5461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0921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0820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055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6313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2411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8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885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0782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4791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566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6546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940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111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8652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1406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69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6922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5854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6187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295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927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2411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6937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166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8263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495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0580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3488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6507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07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8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56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01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5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54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66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650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54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41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791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782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5902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368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55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367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4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962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375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20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507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849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365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29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200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828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4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0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81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379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652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718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866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340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694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77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980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2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192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028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955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691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33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204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345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12757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056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593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323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139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023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524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495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4489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0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6686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707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0265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2124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739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7716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6122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4648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4853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2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842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8323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2504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9178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506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947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6621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98730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292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98" name="Picture 15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7991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78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93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9015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3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06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9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3110" name="Picture 10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42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1" name="Picture 18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68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513" name="Picture 10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517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48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37" name="Picture 10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62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32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8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3968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44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5704" name="Picture 10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11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752" name="Picture 10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41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594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0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3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6967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636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5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9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93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8" y="57479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54396" name="Picture 1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46" y="1593850"/>
            <a:ext cx="8476204" cy="377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077072"/>
            <a:ext cx="8406135" cy="2211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4F7B08-1490-4D45-9C38-33C7598C1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829988"/>
            <a:ext cx="8149134" cy="224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0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58709" y="5445224"/>
            <a:ext cx="828975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49311" name="Picture 1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1" y="1759049"/>
            <a:ext cx="851535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07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4653136"/>
            <a:ext cx="830846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55426" name="Picture 1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78" y="1728290"/>
            <a:ext cx="85153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68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60162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56452" name="Picture 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49" y="1700808"/>
            <a:ext cx="75723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992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18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57476" name="Picture 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49" y="1591249"/>
            <a:ext cx="757237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80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3732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58499" name="Picture 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665288"/>
            <a:ext cx="77438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326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7" y="56612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59526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1580927"/>
            <a:ext cx="77438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040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72817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pic>
        <p:nvPicPr>
          <p:cNvPr id="60550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711061"/>
            <a:ext cx="78200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37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43711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95E9A1-A3DF-47B7-8952-BEE520594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96" y="1788923"/>
            <a:ext cx="7704856" cy="252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2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CF425B-6EA7-46E9-AE50-39B85063B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884" y="2108845"/>
            <a:ext cx="6194460" cy="3552403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6F2FC46-4B23-45C4-BFD8-7818E96A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99" y="5800179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337730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222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BE0B5BA-246F-4699-B595-848DCB741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700808"/>
            <a:ext cx="7932256" cy="425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45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4452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63620" name="Picture 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778099"/>
            <a:ext cx="77438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270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367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7" y="61602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203BCA-36F1-4460-AA02-6100C0A00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73" y="1633028"/>
            <a:ext cx="7819653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95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1490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65669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2" y="1817846"/>
            <a:ext cx="77438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027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25397" y="632683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778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1624317"/>
            <a:ext cx="7743825" cy="4683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115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311" y="649672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1 de 3</a:t>
            </a:r>
          </a:p>
        </p:txBody>
      </p:sp>
      <p:pic>
        <p:nvPicPr>
          <p:cNvPr id="66696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72" y="1628800"/>
            <a:ext cx="791527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934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2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6103C2-2EFC-4C2B-98CE-8C0E36364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00" y="1594640"/>
            <a:ext cx="8229600" cy="453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11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3 de 3</a:t>
            </a:r>
          </a:p>
        </p:txBody>
      </p:sp>
      <p:pic>
        <p:nvPicPr>
          <p:cNvPr id="798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30" y="1496430"/>
            <a:ext cx="7915275" cy="471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644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661248"/>
            <a:ext cx="8406135" cy="21602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360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D0B71D1-E43E-45B7-9E4F-779E2C0C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56" y="1772816"/>
            <a:ext cx="8075961" cy="383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86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23528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360711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3D31D8-019D-4D8D-9B51-B94ADD6D4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4" y="1611270"/>
            <a:ext cx="8110786" cy="472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16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3165921-A622-4749-B46F-BC5B26A1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648783-A269-45B0-92EB-45BFFAF6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054232"/>
            <a:ext cx="6120680" cy="352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4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355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88688" y="58721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pic>
        <p:nvPicPr>
          <p:cNvPr id="70790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80" y="1668350"/>
            <a:ext cx="790575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9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87218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7F3ABAA-AAF9-40B7-8304-0464FB57A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987116"/>
            <a:ext cx="5832647" cy="32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89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4B8639E-58BB-4F46-8636-40317D06D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601" y="1844824"/>
            <a:ext cx="7022799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1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01317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4607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50298" name="Picture 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2108200"/>
            <a:ext cx="71723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4483" y="44036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3462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151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</a:t>
            </a:r>
          </a:p>
        </p:txBody>
      </p:sp>
      <p:pic>
        <p:nvPicPr>
          <p:cNvPr id="51324" name="Picture 1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18" y="1712715"/>
            <a:ext cx="85344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6856" y="1389484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53378" name="Picture 1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87" y="1700808"/>
            <a:ext cx="7886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12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47200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7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2 de 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4227267-A6FB-421F-948A-D74908283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79" y="1662534"/>
            <a:ext cx="7991227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1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3994</TotalTime>
  <Words>890</Words>
  <Application>Microsoft Office PowerPoint</Application>
  <PresentationFormat>Presentación en pantalla (4:3)</PresentationFormat>
  <Paragraphs>117</Paragraphs>
  <Slides>30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13</vt:i4>
      </vt:variant>
      <vt:variant>
        <vt:lpstr>Títulos de diapositiva</vt:lpstr>
      </vt:variant>
      <vt:variant>
        <vt:i4>30</vt:i4>
      </vt:variant>
    </vt:vector>
  </HeadingPairs>
  <TitlesOfParts>
    <vt:vector size="45" baseType="lpstr">
      <vt:lpstr>Arial</vt:lpstr>
      <vt:lpstr>Calibri</vt:lpstr>
      <vt:lpstr>1_Tema de Office</vt:lpstr>
      <vt:lpstr>Tema de Office</vt:lpstr>
      <vt:lpstr>3_Tema de Office</vt:lpstr>
      <vt:lpstr>4_Tema de Office</vt:lpstr>
      <vt:lpstr>5_Tema de Office</vt:lpstr>
      <vt:lpstr>6_Tema de Office</vt:lpstr>
      <vt:lpstr>8_Tema de Office</vt:lpstr>
      <vt:lpstr>9_Tema de Office</vt:lpstr>
      <vt:lpstr>10_Tema de Office</vt:lpstr>
      <vt:lpstr>11_Tema de Office</vt:lpstr>
      <vt:lpstr>12_Tema de Office</vt:lpstr>
      <vt:lpstr>14_Tema de Office</vt:lpstr>
      <vt:lpstr>15_Tema de Office</vt:lpstr>
      <vt:lpstr>EJECUCIÓN ACUMULADA DE GASTOS PRESUPUESTARIOS AL MES DE AGOSTO DE 2019 PARTIDA 16: MINISTERIO DE SALUD</vt:lpstr>
      <vt:lpstr>EJECUCIÓN ACUMULADA DE GASTOS A AGOSTO DE 2019  PARTIDA 16 MINISTERIO DE SALUD</vt:lpstr>
      <vt:lpstr>EJECUCIÓN ACUMULADA DE GASTOS A AGOSTO DE 2019  PARTIDA 16 MINISTERIO DE SALUD</vt:lpstr>
      <vt:lpstr>Presentación de PowerPoint</vt:lpstr>
      <vt:lpstr>Presentación de PowerPoint</vt:lpstr>
      <vt:lpstr>EJECUCIÓN ACUMULADA DE GASTOS A AGOSTO DE 2019  PARTIDA 16 MINISTERIO DE SALUD</vt:lpstr>
      <vt:lpstr>EJECUCIÓN ACUMULADA DE GASTOS A AGOSTO DE 2019  PARTIDA 16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255</cp:revision>
  <cp:lastPrinted>2019-10-18T17:29:43Z</cp:lastPrinted>
  <dcterms:created xsi:type="dcterms:W3CDTF">2016-06-23T13:38:47Z</dcterms:created>
  <dcterms:modified xsi:type="dcterms:W3CDTF">2019-10-18T17:30:40Z</dcterms:modified>
</cp:coreProperties>
</file>