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theme/theme13.xml" ContentType="application/vnd.openxmlformats-officedocument.theme+xml"/>
  <Override PartName="/ppt/theme/theme14.xml" ContentType="application/vnd.openxmlformats-officedocument.theme+xml"/>
  <Override PartName="/ppt/theme/theme1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  <p:sldMasterId id="2147483684" r:id="rId3"/>
    <p:sldMasterId id="2147483696" r:id="rId4"/>
    <p:sldMasterId id="2147483708" r:id="rId5"/>
    <p:sldMasterId id="2147483720" r:id="rId6"/>
    <p:sldMasterId id="2147483744" r:id="rId7"/>
    <p:sldMasterId id="2147483756" r:id="rId8"/>
    <p:sldMasterId id="2147483768" r:id="rId9"/>
    <p:sldMasterId id="2147483780" r:id="rId10"/>
    <p:sldMasterId id="2147483792" r:id="rId11"/>
    <p:sldMasterId id="2147483816" r:id="rId12"/>
    <p:sldMasterId id="2147483828" r:id="rId13"/>
  </p:sldMasterIdLst>
  <p:notesMasterIdLst>
    <p:notesMasterId r:id="rId44"/>
  </p:notesMasterIdLst>
  <p:handoutMasterIdLst>
    <p:handoutMasterId r:id="rId45"/>
  </p:handoutMasterIdLst>
  <p:sldIdLst>
    <p:sldId id="256" r:id="rId14"/>
    <p:sldId id="329" r:id="rId15"/>
    <p:sldId id="330" r:id="rId16"/>
    <p:sldId id="322" r:id="rId17"/>
    <p:sldId id="333" r:id="rId18"/>
    <p:sldId id="264" r:id="rId19"/>
    <p:sldId id="263" r:id="rId20"/>
    <p:sldId id="301" r:id="rId21"/>
    <p:sldId id="321" r:id="rId22"/>
    <p:sldId id="265" r:id="rId23"/>
    <p:sldId id="323" r:id="rId24"/>
    <p:sldId id="302" r:id="rId25"/>
    <p:sldId id="303" r:id="rId26"/>
    <p:sldId id="304" r:id="rId27"/>
    <p:sldId id="305" r:id="rId28"/>
    <p:sldId id="306" r:id="rId29"/>
    <p:sldId id="307" r:id="rId30"/>
    <p:sldId id="308" r:id="rId31"/>
    <p:sldId id="310" r:id="rId32"/>
    <p:sldId id="311" r:id="rId33"/>
    <p:sldId id="312" r:id="rId34"/>
    <p:sldId id="313" r:id="rId35"/>
    <p:sldId id="314" r:id="rId36"/>
    <p:sldId id="334" r:id="rId37"/>
    <p:sldId id="315" r:id="rId38"/>
    <p:sldId id="335" r:id="rId39"/>
    <p:sldId id="336" r:id="rId40"/>
    <p:sldId id="317" r:id="rId41"/>
    <p:sldId id="332" r:id="rId42"/>
    <p:sldId id="318" r:id="rId43"/>
  </p:sldIdLst>
  <p:sldSz cx="9144000" cy="6858000" type="screen4x3"/>
  <p:notesSz cx="7102475" cy="93884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 userDrawn="1">
          <p15:clr>
            <a:srgbClr val="A4A3A4"/>
          </p15:clr>
        </p15:guide>
        <p15:guide id="2" pos="223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57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47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49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slide" Target="slides/slide30.xml"/><Relationship Id="rId48" Type="http://schemas.openxmlformats.org/officeDocument/2006/relationships/theme" Target="theme/theme1.xml"/><Relationship Id="rId8" Type="http://schemas.openxmlformats.org/officeDocument/2006/relationships/slideMaster" Target="slideMasters/slideMaster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18-10-2019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3097" y="0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18-10-2019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34" tIns="46566" rIns="93134" bIns="46566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10248" y="4459526"/>
            <a:ext cx="5681980" cy="4224814"/>
          </a:xfrm>
          <a:prstGeom prst="rect">
            <a:avLst/>
          </a:prstGeom>
        </p:spPr>
        <p:txBody>
          <a:bodyPr vert="horz" lIns="93134" tIns="46566" rIns="93134" bIns="46566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3097" y="8917422"/>
            <a:ext cx="3077740" cy="469424"/>
          </a:xfrm>
          <a:prstGeom prst="rect">
            <a:avLst/>
          </a:prstGeom>
        </p:spPr>
        <p:txBody>
          <a:bodyPr vert="horz" lIns="93134" tIns="46566" rIns="93134" bIns="46566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8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9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024539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519146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907267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71597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985265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78946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13325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32859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5356534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282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564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56543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176283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54611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09217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508202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00557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106313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624112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080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07885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507822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247910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256694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96546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94085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2111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486520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814066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369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0369225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758540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761871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12953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58927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2411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26937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1668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182637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495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205809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134887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265075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6073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3838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35650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50194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5558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40548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2662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18-10-2019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6509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3540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410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791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67822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5902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368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6552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03673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942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49620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73758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12064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3507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08495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33657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2298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2009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1828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547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18-10-2019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9309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181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037989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66521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267187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6866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634009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96942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777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18-10-2019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9804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7290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9619222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50289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69555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069105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783311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220488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034546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78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18-10-2019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127573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405657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875934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23235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1397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90235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45247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2849517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24489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804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666868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27074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902659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62124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73901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57716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66122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946480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0148534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2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868423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983235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22504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9178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125068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947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66213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987305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7292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75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6298" name="Picture 15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7991" name="Picture 1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6784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793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9015" name="Picture 1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8351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063" name="Picture 1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397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3110" name="Picture 10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8423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18-10-2019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2231" name="Picture 18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9688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7513" name="Picture 10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517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448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8537" name="Picture 105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1862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732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583" name="Picture 1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39688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6449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5704" name="Picture 10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659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112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7752" name="Picture 10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5417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5943" name="Picture 1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608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232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18-10-2019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6967" name="Picture 103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9636" y="1503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050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4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5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5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9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0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0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0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2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AGOSTO 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16: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latin typeface="+mn-lt"/>
              </a:rPr>
              <a:t>MINISTERIO DE SALUD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de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pic>
        <p:nvPicPr>
          <p:cNvPr id="7320" name="Picture 1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693" y="548680"/>
            <a:ext cx="4788366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8" y="574798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01: FONDO NACIONAL DE SALUD</a:t>
            </a:r>
          </a:p>
        </p:txBody>
      </p:sp>
      <p:pic>
        <p:nvPicPr>
          <p:cNvPr id="54396" name="Picture 1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46" y="1593850"/>
            <a:ext cx="8476204" cy="3779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4077072"/>
            <a:ext cx="8406135" cy="22110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01: FONDO NACIONAL DE SALUD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1E4F7B08-1490-4D45-9C38-33C7598C11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002" y="1829988"/>
            <a:ext cx="8149134" cy="2247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8025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58709" y="5445224"/>
            <a:ext cx="828975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pic>
        <p:nvPicPr>
          <p:cNvPr id="49311" name="Picture 1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11" y="1759049"/>
            <a:ext cx="8515350" cy="368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43078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6" y="4653136"/>
            <a:ext cx="8308466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02: PROGRAMA DE ATENCIÓN PRIMARIA</a:t>
            </a:r>
          </a:p>
        </p:txBody>
      </p:sp>
      <p:pic>
        <p:nvPicPr>
          <p:cNvPr id="55426" name="Picture 1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278" y="1728290"/>
            <a:ext cx="8515350" cy="290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681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17476"/>
            <a:ext cx="8229600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601620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pic>
        <p:nvPicPr>
          <p:cNvPr id="56452" name="Picture 1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49" y="1700808"/>
            <a:ext cx="7572375" cy="429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992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1838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03: PROGRAMA DE PRESTACIONES VALORADAS</a:t>
            </a:r>
          </a:p>
        </p:txBody>
      </p:sp>
      <p:pic>
        <p:nvPicPr>
          <p:cNvPr id="57476" name="Picture 1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549" y="1591249"/>
            <a:ext cx="757237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8075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5373216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pic>
        <p:nvPicPr>
          <p:cNvPr id="58499" name="Picture 1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665288"/>
            <a:ext cx="7743825" cy="353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3326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4935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2 de 2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7" y="5661248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02. PROGRAMA 04: PROGRAMA DE PRESTACIONES INSTITUCIONALES</a:t>
            </a:r>
          </a:p>
        </p:txBody>
      </p:sp>
      <p:pic>
        <p:nvPicPr>
          <p:cNvPr id="59526" name="Picture 1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4" y="1580927"/>
            <a:ext cx="774382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40409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5728171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04. PROGRAMA 01: INSTITUTO DE SALUD PÚBLICA</a:t>
            </a:r>
          </a:p>
        </p:txBody>
      </p:sp>
      <p:pic>
        <p:nvPicPr>
          <p:cNvPr id="60550" name="Picture 1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988" y="1711061"/>
            <a:ext cx="7820025" cy="397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372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4437112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05. PROGRAMA 01: CENTRAL NACIONAL DE ABASTECIMIENTO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395E9A1-A3DF-47B7-8952-BEE5205941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8596" y="1788923"/>
            <a:ext cx="7704856" cy="252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222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ACF425B-6EA7-46E9-AE50-39B85063B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884" y="2108845"/>
            <a:ext cx="6194460" cy="3552403"/>
          </a:xfrm>
          <a:prstGeom prst="rect">
            <a:avLst/>
          </a:prstGeom>
        </p:spPr>
      </p:pic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66F2FC46-4B23-45C4-BFD8-7818E96A5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8499" y="5800179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</p:spTree>
    <p:extLst>
      <p:ext uri="{BB962C8B-B14F-4D97-AF65-F5344CB8AC3E}">
        <p14:creationId xmlns:p14="http://schemas.microsoft.com/office/powerpoint/2010/main" val="23377304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1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6" y="623222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8BE0B5BA-246F-4699-B595-848DCB741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176" y="1700808"/>
            <a:ext cx="7932256" cy="425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65455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60711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2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544522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63620" name="Picture 1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88" y="1778099"/>
            <a:ext cx="7743825" cy="366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4270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3670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          3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7" y="616021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F203BCA-36F1-4460-AA02-6100C0A00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173" y="1633028"/>
            <a:ext cx="7819653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27957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5789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4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414908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65669" name="Picture 1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412" y="1817846"/>
            <a:ext cx="7743825" cy="229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30276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5789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5 de 5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25397" y="6326835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09. PROGRAMA 01: SUBSECRETARÍA DE SALUD</a:t>
            </a:r>
          </a:p>
        </p:txBody>
      </p:sp>
      <p:pic>
        <p:nvPicPr>
          <p:cNvPr id="778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824" y="1624317"/>
            <a:ext cx="7743825" cy="4683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8115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6" y="6237313"/>
            <a:ext cx="8406135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36311" y="649672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5789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1 de 3</a:t>
            </a:r>
          </a:p>
        </p:txBody>
      </p:sp>
      <p:pic>
        <p:nvPicPr>
          <p:cNvPr id="66696" name="Picture 1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072" y="1628800"/>
            <a:ext cx="7915275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69347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6" y="6237313"/>
            <a:ext cx="8406135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5789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2 de 3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36103C2-2EFC-4C2B-98CE-8C0E36364E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200" y="1594640"/>
            <a:ext cx="8229600" cy="4534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114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27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414336" y="6237313"/>
            <a:ext cx="8406135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01: SUBSECRETARÍA DE REDES ASISTENCIALES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75789" y="1268760"/>
            <a:ext cx="8229600" cy="22767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 3 de 3</a:t>
            </a:r>
          </a:p>
        </p:txBody>
      </p:sp>
      <p:pic>
        <p:nvPicPr>
          <p:cNvPr id="7988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30" y="1496430"/>
            <a:ext cx="7915275" cy="4712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66447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95536" y="5661248"/>
            <a:ext cx="8406135" cy="21602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F5B95B-B51C-4BC3-8040-A154803EF9F3}"/>
              </a:ext>
            </a:extLst>
          </p:cNvPr>
          <p:cNvSpPr txBox="1">
            <a:spLocks/>
          </p:cNvSpPr>
          <p:nvPr/>
        </p:nvSpPr>
        <p:spPr>
          <a:xfrm>
            <a:off x="360711" y="14011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1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FD0B71D1-E43E-45B7-9E4F-779E2C0CD0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756" y="1772816"/>
            <a:ext cx="8075961" cy="383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8086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23528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10. PROGRAMA 02: INVERSIÓN SECTORIAL EN SALUD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E5F5B95B-B51C-4BC3-8040-A154803EF9F3}"/>
              </a:ext>
            </a:extLst>
          </p:cNvPr>
          <p:cNvSpPr txBox="1">
            <a:spLocks/>
          </p:cNvSpPr>
          <p:nvPr/>
        </p:nvSpPr>
        <p:spPr>
          <a:xfrm>
            <a:off x="360711" y="1268760"/>
            <a:ext cx="8229600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 2 de 2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13D31D8-019D-4D8D-9B51-B94ADD6D4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4" y="1611270"/>
            <a:ext cx="8110786" cy="4725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162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sp>
        <p:nvSpPr>
          <p:cNvPr id="9" name="3 Marcador de pie de página">
            <a:extLst>
              <a:ext uri="{FF2B5EF4-FFF2-40B4-BE49-F238E27FC236}">
                <a16:creationId xmlns:a16="http://schemas.microsoft.com/office/drawing/2014/main" id="{F3165921-A622-4749-B46F-BC5B26A1C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5536" y="5728171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Ley de Presupuestos 2019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B648783-A269-45B0-92EB-45BFFAF6B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2054232"/>
            <a:ext cx="6120680" cy="3520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59440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5343"/>
            <a:ext cx="8229600" cy="35546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6" name="3 Marcador de pie de página"/>
          <p:cNvSpPr txBox="1">
            <a:spLocks/>
          </p:cNvSpPr>
          <p:nvPr/>
        </p:nvSpPr>
        <p:spPr>
          <a:xfrm>
            <a:off x="388688" y="5872187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16. CAPÍTULO 11. PROGRAMA 01: SUPERINTENDENCIA DE SALUD</a:t>
            </a:r>
          </a:p>
        </p:txBody>
      </p:sp>
      <p:pic>
        <p:nvPicPr>
          <p:cNvPr id="70790" name="Picture 13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880" y="1668350"/>
            <a:ext cx="7905750" cy="415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06795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872187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57F3ABAA-AAF9-40B7-8304-0464FB57A2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987116"/>
            <a:ext cx="5832647" cy="3243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8962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39248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+mj-lt"/>
              <a:buAutoNum type="arabicPeriod" startAt="5"/>
            </a:pPr>
            <a:endParaRPr lang="es-CL" sz="1600" dirty="0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sp>
        <p:nvSpPr>
          <p:cNvPr id="12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78499" y="5656163"/>
            <a:ext cx="8406135" cy="365125"/>
          </a:xfrm>
        </p:spPr>
        <p:txBody>
          <a:bodyPr/>
          <a:lstStyle/>
          <a:p>
            <a:pPr lvl="0"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94B8639E-58BB-4F46-8636-40317D06D1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601" y="1844824"/>
            <a:ext cx="7022799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21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68932" y="5013176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460773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MINISTERIO DE SALUD</a:t>
            </a:r>
          </a:p>
        </p:txBody>
      </p:sp>
      <p:pic>
        <p:nvPicPr>
          <p:cNvPr id="50298" name="Picture 1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5838" y="2108200"/>
            <a:ext cx="7172325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4483" y="440365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3462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82151" y="548680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</a:t>
            </a:r>
          </a:p>
        </p:txBody>
      </p:sp>
      <p:pic>
        <p:nvPicPr>
          <p:cNvPr id="51324" name="Picture 1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18" y="1712715"/>
            <a:ext cx="8534400" cy="252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4725144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46856" y="1389484"/>
            <a:ext cx="8229600" cy="31132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     1 de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pic>
        <p:nvPicPr>
          <p:cNvPr id="53378" name="Picture 13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387" y="1700808"/>
            <a:ext cx="7886700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0123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95536" y="4720059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7" y="13174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                                           2 de  2</a:t>
            </a:r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8" y="579457"/>
            <a:ext cx="821079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AGOSTO 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16 RESUMEN POR CAPÍTULOS REGIONALIZADOS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44227267-A6FB-421F-948A-D749082832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079" y="1662534"/>
            <a:ext cx="7991227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51261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1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8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9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0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3994</TotalTime>
  <Words>890</Words>
  <Application>Microsoft Office PowerPoint</Application>
  <PresentationFormat>Presentación en pantalla (4:3)</PresentationFormat>
  <Paragraphs>117</Paragraphs>
  <Slides>30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13</vt:i4>
      </vt:variant>
      <vt:variant>
        <vt:lpstr>Títulos de diapositiva</vt:lpstr>
      </vt:variant>
      <vt:variant>
        <vt:i4>30</vt:i4>
      </vt:variant>
    </vt:vector>
  </HeadingPairs>
  <TitlesOfParts>
    <vt:vector size="45" baseType="lpstr">
      <vt:lpstr>Arial</vt:lpstr>
      <vt:lpstr>Calibri</vt:lpstr>
      <vt:lpstr>1_Tema de Office</vt:lpstr>
      <vt:lpstr>Tema de Office</vt:lpstr>
      <vt:lpstr>3_Tema de Office</vt:lpstr>
      <vt:lpstr>4_Tema de Office</vt:lpstr>
      <vt:lpstr>5_Tema de Office</vt:lpstr>
      <vt:lpstr>6_Tema de Office</vt:lpstr>
      <vt:lpstr>8_Tema de Office</vt:lpstr>
      <vt:lpstr>9_Tema de Office</vt:lpstr>
      <vt:lpstr>10_Tema de Office</vt:lpstr>
      <vt:lpstr>11_Tema de Office</vt:lpstr>
      <vt:lpstr>12_Tema de Office</vt:lpstr>
      <vt:lpstr>14_Tema de Office</vt:lpstr>
      <vt:lpstr>15_Tema de Office</vt:lpstr>
      <vt:lpstr>EJECUCIÓN ACUMULADA DE GASTOS PRESUPUESTARIOS AL MES DE AGOSTO DE 2019 PARTIDA 16: MINISTERIO DE SALUD</vt:lpstr>
      <vt:lpstr>EJECUCIÓN ACUMULADA DE GASTOS A AGOSTO DE 2019  PARTIDA 16 MINISTERIO DE SALUD</vt:lpstr>
      <vt:lpstr>EJECUCIÓN ACUMULADA DE GASTOS A AGOSTO DE 2019  PARTIDA 16 MINISTERIO DE SALUD</vt:lpstr>
      <vt:lpstr>Presentación de PowerPoint</vt:lpstr>
      <vt:lpstr>Presentación de PowerPoint</vt:lpstr>
      <vt:lpstr>EJECUCIÓN ACUMULADA DE GASTOS A AGOSTO DE 2019  PARTIDA 16 MINISTERIO DE SALUD</vt:lpstr>
      <vt:lpstr>EJECUCIÓN ACUMULADA DE GASTOS A AGOSTO DE 2019  PARTIDA 16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255</cp:revision>
  <cp:lastPrinted>2019-10-18T17:29:43Z</cp:lastPrinted>
  <dcterms:created xsi:type="dcterms:W3CDTF">2016-06-23T13:38:47Z</dcterms:created>
  <dcterms:modified xsi:type="dcterms:W3CDTF">2019-10-18T17:30:40Z</dcterms:modified>
</cp:coreProperties>
</file>