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5" r:id="rId4"/>
    <p:sldId id="306" r:id="rId5"/>
    <p:sldId id="304" r:id="rId6"/>
    <p:sldId id="303" r:id="rId7"/>
    <p:sldId id="264" r:id="rId8"/>
    <p:sldId id="263" r:id="rId9"/>
    <p:sldId id="265" r:id="rId10"/>
    <p:sldId id="300" r:id="rId11"/>
    <p:sldId id="268" r:id="rId12"/>
    <p:sldId id="269" r:id="rId13"/>
    <p:sldId id="271" r:id="rId14"/>
    <p:sldId id="273" r:id="rId15"/>
    <p:sldId id="302" r:id="rId16"/>
    <p:sldId id="274" r:id="rId17"/>
    <p:sldId id="275" r:id="rId18"/>
    <p:sldId id="276" r:id="rId1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0" name="Picture 18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300" y="573325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pic>
        <p:nvPicPr>
          <p:cNvPr id="13432" name="Picture 1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689162"/>
            <a:ext cx="8153400" cy="390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009" y="4941168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pic>
        <p:nvPicPr>
          <p:cNvPr id="14455" name="Picture 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24" y="1590982"/>
            <a:ext cx="815340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CBA3109-2CD3-4EF0-BFA5-7F0FE125D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34" y="1694269"/>
            <a:ext cx="8153400" cy="354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473857"/>
            <a:ext cx="8406135" cy="33951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pic>
        <p:nvPicPr>
          <p:cNvPr id="16502" name="Picture 1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6" y="1789074"/>
            <a:ext cx="8210798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711948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pic>
        <p:nvPicPr>
          <p:cNvPr id="20561" name="Picture 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00808"/>
            <a:ext cx="7990582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263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9945" y="4581128"/>
            <a:ext cx="8406135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pic>
        <p:nvPicPr>
          <p:cNvPr id="17526" name="Picture 1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706260"/>
            <a:ext cx="829126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723" y="4941168"/>
            <a:ext cx="8406135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pic>
        <p:nvPicPr>
          <p:cNvPr id="18551" name="Picture 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122488"/>
            <a:ext cx="81534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1999" y="565616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pic>
        <p:nvPicPr>
          <p:cNvPr id="19576" name="Picture 1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9" y="1569956"/>
            <a:ext cx="8272462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FEED674-3923-4F1B-9EF8-C34AFEAD0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681" y="1785985"/>
            <a:ext cx="5028599" cy="3604276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187697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5BEF1EE-84AB-4820-BAAF-3DE27CFEB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051183"/>
            <a:ext cx="5760640" cy="333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90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37043"/>
            <a:ext cx="6706180" cy="383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342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7716"/>
            <a:ext cx="6552727" cy="3771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357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pic>
        <p:nvPicPr>
          <p:cNvPr id="8308" name="Picture 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274888"/>
            <a:ext cx="75247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14399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pic>
        <p:nvPicPr>
          <p:cNvPr id="9334" name="Picture 1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49" y="1661330"/>
            <a:ext cx="78295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pic>
        <p:nvPicPr>
          <p:cNvPr id="10358" name="Picture 1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556792"/>
            <a:ext cx="8146307" cy="4799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249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823" y="160550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pic>
        <p:nvPicPr>
          <p:cNvPr id="12407" name="Picture 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916832"/>
            <a:ext cx="829126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1673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4012</TotalTime>
  <Words>441</Words>
  <Application>Microsoft Office PowerPoint</Application>
  <PresentationFormat>Presentación en pantalla (4:3)</PresentationFormat>
  <Paragraphs>65</Paragraphs>
  <Slides>17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2019 PARTIDA 10: MINISTERIO DE JUSTICIA</vt:lpstr>
      <vt:lpstr>EJECUCIÓN ACUMULADA DE GASTOS A AGOSTO DE 2019  PARTIDA 10 MINISTERIO DE JUSTICIA</vt:lpstr>
      <vt:lpstr>EJECUCIÓN ACUMULADA DE GASTOS A AGOSTO DE 2019  PARTIDA 10 MINISTERIO DE JUSTICIA</vt:lpstr>
      <vt:lpstr>Presentación de PowerPoint</vt:lpstr>
      <vt:lpstr>Presentación de PowerPoint</vt:lpstr>
      <vt:lpstr>EJECUCIÓN ACUMULADA DE GASTOS A AGOSTO DE 2019  PARTIDA 10 MINISTERIO DE JUSTICIA</vt:lpstr>
      <vt:lpstr>EJECUCIÓN ACUMULADA DE GASTOS A AGOSTO DE 2019  PARTIDA 10 RESUMEN POR CAPÍTULOS</vt:lpstr>
      <vt:lpstr>EJECUCIÓN ACUMULADA DE GASTOS A AGOSTO DE 2019  PARTIDA 10. CAPÍTULO 01. PROGRAMA 01:  SECRETARÍA Y ADMINISTRACIÓN GENERAL</vt:lpstr>
      <vt:lpstr>EJECUCIÓN ACUMULADA DE GASTOS A AGOSTO DE 2019  PARTIDA 10. CAPÍTULO 01. PROGRAMA 02:  PROGRAMA DE CONCESIONES DEL MINISTERIO DE JUSTICIA</vt:lpstr>
      <vt:lpstr>EJECUCIÓN ACUMULADA DE GASTOS A AGOSTO DE 2019  PARTIDA 10. CAPÍTULO 02. PROGRAMA 01: SERVICIO REGISTRO CIVIL E IDENTIFICACIÓN</vt:lpstr>
      <vt:lpstr>EJECUCIÓN ACUMULADA DE GASTOS A AGOSTO DE 2019  PARTIDA 10. CAPÍTULO 03. PROGRAMA 01:  SERVICIO MÉDICO LEGAL</vt:lpstr>
      <vt:lpstr>EJECUCIÓN ACUMULADA DE GASTOS A AGOSTO DE 2019  PARTIDA 10. CAPÍTULO 04. PROGRAMA 01:  GENDARMERÍA DE CHILE</vt:lpstr>
      <vt:lpstr>EJECUCIÓN ACUMULADA DE GASTOS A AGOSTO DE 2019  PARTIDA 10. CAPÍTULO 04. PROGRAMA 02:  PROGRAMA DE REHABILITACIÓN Y REINSERCIÓN SOCIAL</vt:lpstr>
      <vt:lpstr>EJECUCIÓN ACUMULADA DE GASTOS A AGOSTO DE 2019  PARTIDA 10. CAPÍTULO 06. PROGRAMA 01:  SUBSECRETARÍA DE DERECHOS HUMANOS</vt:lpstr>
      <vt:lpstr>EJECUCIÓN ACUMULADA DE GASTOS A AGOSTO DE 2019  PARTIDA 10. CAPÍTULO 07. PROGRAMA 01:  SERVICIO NACIONAL DE MENORES</vt:lpstr>
      <vt:lpstr>EJECUCIÓN ACUMULADA DE GASTOS A AGOSTO DE 2019  PARTIDA 10. CAPÍTULO 07. PROGRAMA 02:  PROGRAMA DE ADMINISTRACIÓN DIRECTA Y PROYECTOS NACIONALES</vt:lpstr>
      <vt:lpstr>EJECUCIÓN ACUMULADA DE GASTOS A AGOSTO DE 2019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226</cp:revision>
  <cp:lastPrinted>2019-10-18T21:16:01Z</cp:lastPrinted>
  <dcterms:created xsi:type="dcterms:W3CDTF">2016-06-23T13:38:47Z</dcterms:created>
  <dcterms:modified xsi:type="dcterms:W3CDTF">2019-10-18T21:19:01Z</dcterms:modified>
</cp:coreProperties>
</file>