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B9D519-EC39-43C4-935A-0CB8B9529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8" y="1642528"/>
            <a:ext cx="8080052" cy="418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8BEE22-78B0-42CB-A1E2-3E1BBF10F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8" y="1690331"/>
            <a:ext cx="8191548" cy="367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54A2DB8-66C3-4A0F-88B1-5CAF62F28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66" y="2019148"/>
            <a:ext cx="8183358" cy="110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AGOSTO ascendió a $9.676 millones, es decir, un 7,3% respecto del presupuesto vigente, gasto levemente inferior al registrado a igual mes de los años 2017 (7,7%) y 2018 (7,9%).  Por su parte el gasto acumulado alcanzó los $85.306 millones, lo que representa una ejecución de 64,7%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AGOSTO un incremento consolidado de $6.464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$181 millones , Biblioteca por  $502 millones, Consejo Resolutivo en $80 millones , y una disminución por 251 millones en la Cámara de diputados.  Variación de $513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reducción en $ 1.800 millones en la Cámara de diputados.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Variación de $1.470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$1.757 millones , en la Cámara de diputados $ 3.686 millones. Variación de $5.443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incremento en $ 301 millones en el Senado.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Por otro lado, el subtítulo 34 “servicio de la deuda” presentó una ejecución de $634 millones, de los cuales $534 millones corresponden al pago de los compromisos devengados al 31 de diciembre de 2018 (deuda flotante), decreto N°545, con fecha 05-06-2019</a:t>
            </a:r>
            <a:r>
              <a:rPr lang="es-CL" sz="1300"/>
              <a:t>, modificatorio en la Biblioteca </a:t>
            </a:r>
            <a:r>
              <a:rPr lang="es-CL" sz="1300" dirty="0"/>
              <a:t>Congreso Nacional.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Finalmente, las tasas de ejecución por institución del Congreso Nacional fueron: 64% para el caso del Senado, 66,4% en la Cámara de Diputados, 61,2% para la Biblioteca del Congreso y 58,3% en el Consejo Resolutivo de Asignaciones Parlamentarias.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88839"/>
            <a:ext cx="4080359" cy="25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7477A4-03D2-4DB5-A232-49C989972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00808"/>
            <a:ext cx="712879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C9E86A9-1C3C-4D95-96D1-8978BCE30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916832"/>
            <a:ext cx="6552728" cy="392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CEDB71-8FE5-4864-83C1-B68459745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8" y="1844824"/>
            <a:ext cx="8134694" cy="18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AD295D-824B-4E22-8433-5296514A6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88" y="1881308"/>
            <a:ext cx="8153947" cy="15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971454F-8C30-4684-8A0E-F9D0BCFBC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8" y="1628800"/>
            <a:ext cx="817274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</TotalTime>
  <Words>886</Words>
  <Application>Microsoft Office PowerPoint</Application>
  <PresentationFormat>Presentación en pantalla (4:3)</PresentationFormat>
  <Paragraphs>58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AGOSTO DE 2019 PARTIDA 02: CONGRESO NACIONAL</vt:lpstr>
      <vt:lpstr>EJECUCIÓN ACUMULADA DE GASTOS A AGOSTO DE 2019 PARTIDA 02 CONGRESO NACIONAL</vt:lpstr>
      <vt:lpstr>EJECUCIÓN ACUMULADA DE GASTOS A AGOSTO DE 2019 PARTIDA 02 CONGRESO NACIONAL</vt:lpstr>
      <vt:lpstr>DISTRIBUCIÓN POR SUBTÍTULO DE GASTO Y CÁPITULO  PARTIDA 02 CONGRESO NACIONAL</vt:lpstr>
      <vt:lpstr>COMPORTAMIENTO DE LA EJECUCIÓN ACUMULADA DE GASTOS A AGOSTO DE 2019 PARTIDA 02 CONGRESO NACIONAL</vt:lpstr>
      <vt:lpstr>COMPORTAMIENTO DE LA EJECUCIÓN ACUMULADA DE GASTOS A AGOSTO DE 2019 PARTIDA 02 CONGRESO NACIONAL</vt:lpstr>
      <vt:lpstr>EJECUCIÓN ACUMULADA DE GASTOS A AGOSTO DE 2019 PARTIDA 02 CONGRESO NACIONAL</vt:lpstr>
      <vt:lpstr>EJECUCIÓN ACUMULADA DE GASTOS A AGOSTO DE 2019 PARTIDA 02 RESUMEN POR CAPÍTULOS</vt:lpstr>
      <vt:lpstr>EJECUCIÓN ACUMULADA DE GASTOS A AGOSTO DE 2019 PARTIDA 02. CAPÍTULO 01. PROGRAMA 01: SENADO</vt:lpstr>
      <vt:lpstr>EJECUCIÓN ACUMULADA DE GASTOS A AGOSTO DE 2019 PARTIDA 02. CAPÍTULO 02. PROGRAMA 01: CAMARA DE DIPUTADOS</vt:lpstr>
      <vt:lpstr>EJECUCIÓN ACUMULADA DE GASTOS A AGOSTO DE 2019 PARTIDA 02. CAPÍTULO 03. PROGRAMA 01: BIBLIOTECA DEL CONGRESO NACIONAL</vt:lpstr>
      <vt:lpstr>EJECUCIÓN ACUMULADA DE GASTOS A AGOSTO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239</cp:revision>
  <cp:lastPrinted>2019-10-15T20:09:55Z</cp:lastPrinted>
  <dcterms:created xsi:type="dcterms:W3CDTF">2016-06-23T13:38:47Z</dcterms:created>
  <dcterms:modified xsi:type="dcterms:W3CDTF">2019-10-15T20:11:01Z</dcterms:modified>
</cp:coreProperties>
</file>