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0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7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6B9D519-EC39-43C4-935A-0CB8B9529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88" y="1642528"/>
            <a:ext cx="8080052" cy="418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58BEE22-78B0-42CB-A1E2-3E1BBF10F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88" y="1690331"/>
            <a:ext cx="8191548" cy="367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54A2DB8-66C3-4A0F-88B1-5CAF62F28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66" y="2019148"/>
            <a:ext cx="8183358" cy="110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07654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(lo que equivale a $1.145 millones).  Dicha propuesta consideró el financiamiento de las dietas de los nuevos cupos de parlamentarios que se incorporaron a partir de marzo de 2018, conforme la Ley N°20.840.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presenta un presupuesto aprobado de $125.428 millones, de dichos recursos  un 59,5% se destina a gastos en personal, presupuesto que experimenta un crecimiento de 0,7 puntos porcentuales respecto del registrado en la Ley de Presupuestos de 2018; el resto de los recursos se dividen en un 27,7% para transferencias corrientes; y, un 11,1% a bienes y servicios de consumo.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Congreso al mes de AGOSTO ascendió a $9.676 millones, es decir, un 7,3% respecto del presupuesto vigente, gasto levemente inferior al registrado a igual mes de los años 2017 (7,7%) y 2018 (7,9%).  Por su parte el gasto acumulado alcanzó los $85.306 millones, lo que representa una ejecución de 64,7% sobre el presupuesto vigente.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2378" y="1272216"/>
            <a:ext cx="8229600" cy="5075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Respecto al presupuesto inicial, la Partida presentó al mes de AGOSTO un incremento consolidado de $6.464 millones, dicho incremento se estructura con los siguientes movimientos a nivel de subtítulos  en los diferentes Programas 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21 “gastos en personal”, incrementos en el Senado por $181 millones , Biblioteca por  $502 millones, Consejo Resolutivo en $80 millones , y una disminución por 251 millones en la Cámara de diputados.  Variación de $513 millones.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22 “bienes y servicio de consumo”, reducción en $ 1.800 millones en la Cámara de diputados.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23 “prestaciones de seguridad social”, incrementos en el Senado por $946 millones, en la Cámara de diputados $524 millones.  Variación de $1.470 millones.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 Subtítulo 24 “transferencias corrientes”, incrementos en el Senado por $1.757 millones , en la Cámara de diputados $ 3.686 millones. Variación de $5.443 millones.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29 “adquisición de activos no financieros”, incremento en $ 301 millones en el Senado.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Por otro lado, el subtítulo 34 “servicio de la deuda” presentó una ejecución de $634 millones, de los cuales $534 millones corresponden al pago de los compromisos devengados al 31 de diciembre de 2018 (deuda flotante), decreto N°545, con fecha 05-06-2019</a:t>
            </a:r>
            <a:r>
              <a:rPr lang="es-CL" sz="1300"/>
              <a:t>, modificatorio en la Biblioteca </a:t>
            </a:r>
            <a:r>
              <a:rPr lang="es-CL" sz="1300" dirty="0"/>
              <a:t>Congreso Nacional.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Finalmente, las tasas de ejecución por institución del Congreso Nacional fueron: 64% para el caso del Senado, 66,4% en la Cámara de Diputados, 61,2% para la Biblioteca del Congreso y 58,3% en el Consejo Resolutivo de Asignaciones Parlamentarias.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endParaRPr lang="es-CL" sz="1200" dirty="0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720" y="1992280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D61328-F5BC-4FDA-9CB0-B08BB150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88839"/>
            <a:ext cx="4080359" cy="252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37477A4-03D2-4DB5-A232-49C989972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00808"/>
            <a:ext cx="712879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C9E86A9-1C3C-4D95-96D1-8978BCE30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916832"/>
            <a:ext cx="6552728" cy="392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9CEDB71-8FE5-4864-83C1-B68459745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88" y="1844824"/>
            <a:ext cx="8134694" cy="189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BAD295D-824B-4E22-8433-5296514A6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88" y="1881308"/>
            <a:ext cx="8153947" cy="153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971454F-8C30-4684-8A0E-F9D0BCFBC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88" y="1628800"/>
            <a:ext cx="817274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3566</TotalTime>
  <Words>886</Words>
  <Application>Microsoft Office PowerPoint</Application>
  <PresentationFormat>Presentación en pantalla (4:3)</PresentationFormat>
  <Paragraphs>58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AGOSTO DE 2019 PARTIDA 02: CONGRESO NACIONAL</vt:lpstr>
      <vt:lpstr>EJECUCIÓN ACUMULADA DE GASTOS A AGOSTO DE 2019 PARTIDA 02 CONGRESO NACIONAL</vt:lpstr>
      <vt:lpstr>EJECUCIÓN ACUMULADA DE GASTOS A AGOSTO DE 2019 PARTIDA 02 CONGRESO NACIONAL</vt:lpstr>
      <vt:lpstr>DISTRIBUCIÓN POR SUBTÍTULO DE GASTO Y CÁPITULO  PARTIDA 02 CONGRESO NACIONAL</vt:lpstr>
      <vt:lpstr>COMPORTAMIENTO DE LA EJECUCIÓN ACUMULADA DE GASTOS A AGOSTO DE 2019 PARTIDA 02 CONGRESO NACIONAL</vt:lpstr>
      <vt:lpstr>COMPORTAMIENTO DE LA EJECUCIÓN ACUMULADA DE GASTOS A AGOSTO DE 2019 PARTIDA 02 CONGRESO NACIONAL</vt:lpstr>
      <vt:lpstr>EJECUCIÓN ACUMULADA DE GASTOS A AGOSTO DE 2019 PARTIDA 02 CONGRESO NACIONAL</vt:lpstr>
      <vt:lpstr>EJECUCIÓN ACUMULADA DE GASTOS A AGOSTO DE 2019 PARTIDA 02 RESUMEN POR CAPÍTULOS</vt:lpstr>
      <vt:lpstr>EJECUCIÓN ACUMULADA DE GASTOS A AGOSTO DE 2019 PARTIDA 02. CAPÍTULO 01. PROGRAMA 01: SENADO</vt:lpstr>
      <vt:lpstr>EJECUCIÓN ACUMULADA DE GASTOS A AGOSTO DE 2019 PARTIDA 02. CAPÍTULO 02. PROGRAMA 01: CAMARA DE DIPUTADOS</vt:lpstr>
      <vt:lpstr>EJECUCIÓN ACUMULADA DE GASTOS A AGOSTO DE 2019 PARTIDA 02. CAPÍTULO 03. PROGRAMA 01: BIBLIOTECA DEL CONGRESO NACIONAL</vt:lpstr>
      <vt:lpstr>EJECUCIÓN ACUMULADA DE GASTOS A AGOSTO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239</cp:revision>
  <cp:lastPrinted>2019-10-15T20:09:55Z</cp:lastPrinted>
  <dcterms:created xsi:type="dcterms:W3CDTF">2016-06-23T13:38:47Z</dcterms:created>
  <dcterms:modified xsi:type="dcterms:W3CDTF">2019-10-15T20:11:01Z</dcterms:modified>
</cp:coreProperties>
</file>