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>
        <p:scale>
          <a:sx n="150" d="100"/>
          <a:sy n="150" d="100"/>
        </p:scale>
        <p:origin x="522" y="-7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3-4061-848C-4C7FD0F888B3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D3-4061-848C-4C7FD0F888B3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01'!$D$36:$K$36</c:f>
              <c:numCache>
                <c:formatCode>0.0%</c:formatCode>
                <c:ptCount val="8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D3-4061-848C-4C7FD0F88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8D-437B-AA55-13968BB17F57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8D-437B-AA55-13968BB17F57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8D-437B-AA55-13968BB17F57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8D-437B-AA55-13968BB17F57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8D-437B-AA55-13968BB17F57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8D-437B-AA55-13968BB17F57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8D-437B-AA55-13968BB17F57}"/>
                </c:ext>
              </c:extLst>
            </c:dLbl>
            <c:dLbl>
              <c:idx val="5"/>
              <c:layout>
                <c:manualLayout>
                  <c:x val="-5.0219711236660483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8D-437B-AA55-13968BB17F57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8D-437B-AA55-13968BB17F57}"/>
                </c:ext>
              </c:extLst>
            </c:dLbl>
            <c:dLbl>
              <c:idx val="7"/>
              <c:layout>
                <c:manualLayout>
                  <c:x val="-5.5241682360326429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8D-437B-AA55-13968BB17F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01'!$D$32:$K$32</c:f>
              <c:numCache>
                <c:formatCode>0.0%</c:formatCode>
                <c:ptCount val="8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D8D-437B-AA55-13968BB17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AGOSTO, presenta modificaciones presupuestarias que incrementan la autorización de gastos en $1.384 millones, destinados a: deuda flotante, que corresponde a operaciones del año anterior, por $765 millones; y  Prestaciones de Seguridad Social por $359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AGOSTO,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$1.266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6,1%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similar a lo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465613"/>
              </p:ext>
            </p:extLst>
          </p:nvPr>
        </p:nvGraphicFramePr>
        <p:xfrm>
          <a:off x="971600" y="3421040"/>
          <a:ext cx="734481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AGOSTO de la Partida asciende a </a:t>
            </a:r>
            <a:r>
              <a:rPr lang="es-CL" sz="1200" b="1" dirty="0">
                <a:solidFill>
                  <a:prstClr val="black"/>
                </a:solidFill>
              </a:rPr>
              <a:t>$ 11.230 millones, equivalente a un 53,7%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(62,1% y 65,2%,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291141"/>
              </p:ext>
            </p:extLst>
          </p:nvPr>
        </p:nvGraphicFramePr>
        <p:xfrm>
          <a:off x="963231" y="2708920"/>
          <a:ext cx="7056784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AGOSTO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AGOSTO presenta un avance en su ejecución de $11.230 millones, equivalente a un 53,7%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AGOSTO presenta una ejecución de $ 2.319 millones, equivalentes a un 58,8%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138BF48-FDBC-49BC-AF65-52B291509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5" y="2420888"/>
            <a:ext cx="7886699" cy="244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901B4B-B02A-44B6-977D-7B6389AC3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42" y="2179886"/>
            <a:ext cx="7886699" cy="328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639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01: PRESIDENCIA DE LA REPÚBLICA</vt:lpstr>
      <vt:lpstr>EJECUCIÓN DE GASTOS A AGOSTO DE 2019  PARTIDA 01 PRESIDENCIA DE LA REPÚBLICA</vt:lpstr>
      <vt:lpstr>EJECUCIÓN DE GASTOS A AGOSTO DE 2019  PARTIDA 01 PRESIDENCIA DE LA REPÚBLICA</vt:lpstr>
      <vt:lpstr>EJECUCIÓN DE GASTOS A AGOSTO DE 2019  PARTIDA 01 PRESIDENCIA DE LA REPÚBLICA</vt:lpstr>
      <vt:lpstr>EJECUCIÓN DE GASTOS A AGOSTO DE 2019  PARTIDA 01 PRESIDENCIA DE LA REPÚBLICA</vt:lpstr>
      <vt:lpstr>EJECUCIÓN DE GASTOS A AGOSTO DE 2019  PARTIDA 01 PRESIDENCIA DE LA REPÚBLICA</vt:lpstr>
      <vt:lpstr>EJECUCIÓN ACUMULADA DE GASTOS A AGOSTO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252</cp:revision>
  <cp:lastPrinted>2017-05-05T14:22:30Z</cp:lastPrinted>
  <dcterms:created xsi:type="dcterms:W3CDTF">2016-06-23T13:38:47Z</dcterms:created>
  <dcterms:modified xsi:type="dcterms:W3CDTF">2019-10-11T15:21:32Z</dcterms:modified>
</cp:coreProperties>
</file>