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2" r:id="rId5"/>
    <p:sldId id="300" r:id="rId6"/>
    <p:sldId id="301" r:id="rId7"/>
    <p:sldId id="299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6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31-05-2019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31-05-2019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ABRIL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, junio de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El </a:t>
            </a:r>
            <a:r>
              <a:rPr lang="es-CL" sz="1600" b="1" dirty="0">
                <a:latin typeface="+mn-lt"/>
              </a:rPr>
              <a:t>Ministerio Público</a:t>
            </a:r>
            <a:r>
              <a:rPr lang="es-CL" sz="1600" dirty="0">
                <a:latin typeface="+mn-lt"/>
              </a:rPr>
              <a:t> presentó recursos vigentes por $195.010 millones. Se da cuenta de los recursos para el funcionamiento de la Fiscalía Nacional, 18 Fiscalías Regionales, 132 Fiscalías Locales y 11 Oficinas de Atención de Público (en total son 161 dependencias a lo largo del país). Además, se financia una dotación de 3.787 personas (666 fiscales y 3.121 funcionarios), la </a:t>
            </a:r>
            <a:r>
              <a:rPr lang="es-CL" sz="1600" dirty="0"/>
              <a:t>Atención de Víctimas y Testigos,</a:t>
            </a:r>
            <a:r>
              <a:rPr lang="es-CL" sz="1600" dirty="0">
                <a:latin typeface="+mn-lt"/>
              </a:rPr>
              <a:t> las leyes de fortalecimiento del Ministerio Público, de e</a:t>
            </a:r>
            <a:r>
              <a:rPr lang="es-CL" sz="1600" dirty="0"/>
              <a:t>ntrevistas grabadas en video</a:t>
            </a:r>
            <a:r>
              <a:rPr lang="es-CL" sz="1600" dirty="0">
                <a:latin typeface="+mn-lt"/>
              </a:rPr>
              <a:t>, y de la creación de la </a:t>
            </a:r>
            <a:r>
              <a:rPr lang="es-CL" sz="1600" dirty="0"/>
              <a:t>región de Ñuble. La ejecución presupuestaria alcanzó un 37%.</a:t>
            </a: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/>
              <a:t>Iniciativas de inversión</a:t>
            </a:r>
            <a:r>
              <a:rPr lang="es-ES" sz="1600" dirty="0"/>
              <a:t>, con recursos aprobados por $9.193 millones, para </a:t>
            </a:r>
            <a:r>
              <a:rPr lang="es-CL" sz="1600" dirty="0"/>
              <a:t>26 proyectos de arrastre del servicio, </a:t>
            </a:r>
            <a:r>
              <a:rPr lang="es-ES" sz="1600" dirty="0"/>
              <a:t>ejecutaron un 2,7% sus recursos.</a:t>
            </a:r>
          </a:p>
          <a:p>
            <a:pPr marL="342900" indent="-342900" algn="just">
              <a:buFont typeface="+mj-lt"/>
              <a:buAutoNum type="arabicPeriod"/>
            </a:pPr>
            <a:endParaRPr lang="es-ES" sz="1600" dirty="0"/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con $47 millones autorizados, contiene recursos para financiar estudios de postgrado para fiscales y funcionarios del Ministerio Público, sobre todo en materias de persecución penal y economía de la justicia. </a:t>
            </a:r>
            <a:r>
              <a:rPr lang="es-ES" sz="1600" dirty="0"/>
              <a:t>se observó un 1,7% de gasto.</a:t>
            </a:r>
          </a:p>
          <a:p>
            <a:pPr marL="342900" indent="-342900" algn="just">
              <a:buFont typeface="+mj-lt"/>
              <a:buAutoNum type="arabicPeriod"/>
            </a:pPr>
            <a:endParaRPr lang="es-ES" sz="1600" dirty="0"/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Respecto a la </a:t>
            </a:r>
            <a:r>
              <a:rPr lang="es-ES" sz="1600" b="1" dirty="0"/>
              <a:t>deuda flotante</a:t>
            </a:r>
            <a:r>
              <a:rPr lang="es-ES" sz="1600" dirty="0"/>
              <a:t>, se observa un incremento de $ 575 millones en el presupuesto Inicial,  para cancelar la ejecución acumulada a la fecha, que corresponden a recursos devengados y no cancelados en el período presupuestario 2018. 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D8EED5D-5E25-4978-89EF-3A90FF9C1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944495"/>
            <a:ext cx="5688632" cy="3683994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03A42C1F-2AAC-4710-B286-A56AC81BC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6429" y="5728171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3817898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584155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02BC1B9-013B-480E-8684-1C85C1B879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6324" y="2031016"/>
            <a:ext cx="6093676" cy="3553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33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51214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BBC8817-18AC-49B0-BEAE-738B9DF89A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489" y="1988840"/>
            <a:ext cx="6169022" cy="338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891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5589240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92E25A0-A4A2-43A5-9606-92A78310E8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956" y="1730647"/>
            <a:ext cx="8206088" cy="382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2979</TotalTime>
  <Words>353</Words>
  <Application>Microsoft Office PowerPoint</Application>
  <PresentationFormat>Presentación en pantalla (4:3)</PresentationFormat>
  <Paragraphs>26</Paragraphs>
  <Slides>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AL MES DE ABRIL DE 2019 PARTIDA 23: MINISTERIO PÚBLICO</vt:lpstr>
      <vt:lpstr>EJECUCIÓN PRESUPUESTARIA DE GASTOS ACUMULADA AL MES DE ABRIL DE 2019  MINISTERIO PÚBLICO</vt:lpstr>
      <vt:lpstr>EJECUCIÓN PRESUPUESTARIA DE GASTOS ACUMULADA AL MES DE ABRIL DE 2019  MINISTERIO PÚBLICO</vt:lpstr>
      <vt:lpstr>Presentación de PowerPoint</vt:lpstr>
      <vt:lpstr>Presentación de PowerPoint</vt:lpstr>
      <vt:lpstr>EJECUCIÓN PRESUPUESTARIA DE GASTOS ACUMULADA AL MES DE ABRIL DE 2019  MINISTERIO PÚBLICO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209</cp:revision>
  <cp:lastPrinted>2019-05-31T14:03:14Z</cp:lastPrinted>
  <dcterms:created xsi:type="dcterms:W3CDTF">2016-06-23T13:38:47Z</dcterms:created>
  <dcterms:modified xsi:type="dcterms:W3CDTF">2019-05-31T14:03:23Z</dcterms:modified>
</cp:coreProperties>
</file>