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98" r:id="rId5"/>
    <p:sldId id="305" r:id="rId6"/>
    <p:sldId id="306" r:id="rId7"/>
    <p:sldId id="303" r:id="rId8"/>
    <p:sldId id="304" r:id="rId9"/>
    <p:sldId id="264" r:id="rId10"/>
    <p:sldId id="263" r:id="rId11"/>
    <p:sldId id="265" r:id="rId12"/>
    <p:sldId id="300" r:id="rId13"/>
    <p:sldId id="301" r:id="rId14"/>
    <p:sldId id="302" r:id="rId1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'Información de tendencia'!$AF$13:$AF$15</c:f>
              <c:numCache>
                <c:formatCode>#,##0_ ;[Red]\-#,##0\ </c:formatCode>
                <c:ptCount val="3"/>
                <c:pt idx="0">
                  <c:v>391676928000</c:v>
                </c:pt>
                <c:pt idx="1">
                  <c:v>197238255000</c:v>
                </c:pt>
                <c:pt idx="2">
                  <c:v>3733298000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2-4EBE-908A-E456F5C54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528136"/>
        <c:axId val="1"/>
      </c:barChart>
      <c:catAx>
        <c:axId val="193528136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193528136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CF85C05-8803-4536-A5EB-0FF86C6A1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790383"/>
            <a:ext cx="8229601" cy="98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16385E4-6E2C-4711-A366-E49830E9B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43" y="1767731"/>
            <a:ext cx="833216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3E0E94E-A3AE-4400-8751-EE796442B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91" y="1802172"/>
            <a:ext cx="8201486" cy="349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>
                <a:latin typeface="+mn-lt"/>
              </a:rPr>
              <a:t>El presupuesto vigente del Poder Judicial asciende a $598.465 millones, </a:t>
            </a:r>
            <a:r>
              <a:rPr lang="es-CL" sz="1400" dirty="0">
                <a:latin typeface="+mn-lt"/>
              </a:rPr>
              <a:t>que incluye $5.816 millones que se han agregado para el pago de la deuda flotante en la Corporación Administrativa del Poder Judicial y en la Academia Judicial. 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El gasto finalizó en $181.639 millones, equivalentes a un 30% de ejecución respecto al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>
                <a:latin typeface="+mn-lt"/>
              </a:rPr>
              <a:t>iniciativas de inversión</a:t>
            </a:r>
            <a:r>
              <a:rPr lang="es-CL" sz="1400" dirty="0">
                <a:latin typeface="+mn-lt"/>
              </a:rPr>
              <a:t>, con recursos aprobados por $90.068 millones, que corresponden a </a:t>
            </a:r>
            <a:r>
              <a:rPr lang="es-CL" sz="1400" dirty="0"/>
              <a:t>42 proyectos</a:t>
            </a:r>
            <a:r>
              <a:rPr lang="es-CL" sz="1400" dirty="0">
                <a:latin typeface="+mn-lt"/>
              </a:rPr>
              <a:t> de arrastre de iniciativas de inversión identificadas en el año 2018, a </a:t>
            </a:r>
            <a:r>
              <a:rPr lang="es-CL" sz="1400" dirty="0"/>
              <a:t>12 proyectos </a:t>
            </a:r>
            <a:r>
              <a:rPr lang="es-CL" sz="1400" dirty="0">
                <a:latin typeface="+mn-lt"/>
              </a:rPr>
              <a:t>asociados a la Ley N° 21.017 (110 jueces) y a la Ley N° 20.876 (creó 3 tribunales), y a la segunda etapa de implementación de la </a:t>
            </a:r>
            <a:r>
              <a:rPr lang="es-CL" sz="1400" dirty="0"/>
              <a:t>Ley N° 21.057 (Entrevista video grabada) </a:t>
            </a:r>
            <a:r>
              <a:rPr lang="es-CL" sz="1400" dirty="0">
                <a:latin typeface="+mn-lt"/>
              </a:rPr>
              <a:t>para la habilitación de salas especiales en los tribunales de las regiones III, IV, VIII, IX y XIV; evidenció una ejecución presupuestaria de un 22%.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/>
              <a:t>Becas de Postgrado</a:t>
            </a:r>
            <a:r>
              <a:rPr lang="es-CL" sz="1400" dirty="0"/>
              <a:t>, con $146 millones, que se destinan a financiar estudios para funcionarios con formación universitaria del Poder Judicial como de la Corporación Administrativa, a la fecha de este reporte, ejecutaron un 7%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los </a:t>
            </a:r>
            <a:r>
              <a:rPr lang="es-CL" sz="1400" b="1" dirty="0"/>
              <a:t>programas de capacitación</a:t>
            </a:r>
            <a:r>
              <a:rPr lang="es-CL" sz="1400" dirty="0"/>
              <a:t>, que contemplan recursos para la formación y perfeccionamiento de los funcionarios del Poder Judicial, alcanzó la siguientes ejecuciones: Programa de Formación, 24%; Programa de Perfeccionamiento, 17%; Programa de Habilitación, 1,7%; y Programa de Perfeccionamiento Extraordinario, 1,6%.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0326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2F3125B-3A08-4558-80D4-76F67DF8F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953068"/>
              </p:ext>
            </p:extLst>
          </p:nvPr>
        </p:nvGraphicFramePr>
        <p:xfrm>
          <a:off x="1089968" y="2191295"/>
          <a:ext cx="6696744" cy="34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98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26B4BA-39C6-4277-B0B2-01E92AB98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962638"/>
            <a:ext cx="6336703" cy="319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01208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BC49AE9-BB57-42D1-88B2-E3748E37F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619" y="1813537"/>
            <a:ext cx="5860762" cy="34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C71E97C-F15D-4820-AD2F-FB9D80E12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37" y="1868636"/>
            <a:ext cx="8229600" cy="210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85A7023-1D11-4EBC-945E-8EA56C85B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95" y="1884618"/>
            <a:ext cx="8192319" cy="126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089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2D99E8A-8E2B-44DE-A892-2283A841A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71" y="1730760"/>
            <a:ext cx="8229600" cy="93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558</Words>
  <Application>Microsoft Office PowerPoint</Application>
  <PresentationFormat>Presentación en pantalla (4:3)</PresentationFormat>
  <Paragraphs>54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ABRIL DE 2019 PARTIDA 03: PODER JUDICIAL</vt:lpstr>
      <vt:lpstr>EJECUCIÓN ACUMULADA DE GASTOS A ABRIL DE 2019  PARTIDA 03 PODER JUDICIAL</vt:lpstr>
      <vt:lpstr>EJECUCIÓN ACUMULADA DE GASTOS A ABRIL DE 2019  PARTIDA 03 PODER JUDICIAL</vt:lpstr>
      <vt:lpstr>EJECUCIÓN ACUMULADA DE GASTOS A ABRIL DE 2019  PARTIDA 03 PODER JUDICIAL</vt:lpstr>
      <vt:lpstr>COMPORTAMIENTO DE LA EJECUCIÓN ACUMULADA DE GASTOS A ABRIL DE 2019  PARTIDA 03 PODER JUDICIAL</vt:lpstr>
      <vt:lpstr>COMPORTAMIENTO DE LA EJECUCIÓN ACUMULADA DE GASTOS A ABRIL DE 2019  PARTIDA 03 PODER JUDICIAL</vt:lpstr>
      <vt:lpstr>EJECUCIÓN ACUMULADA DE GASTOS A ABRIL DE 2019  PARTIDA 03 PODER JUDICIAL</vt:lpstr>
      <vt:lpstr>Presentación de PowerPoint</vt:lpstr>
      <vt:lpstr>EJECUCIÓN ACUMULADA DE GASTOS A ABRIL DE 2019  PARTIDA 03. CAPÍTULO 01. PROGRAMA 01: PODER JUDICIAL</vt:lpstr>
      <vt:lpstr>EJECUCIÓN ACUMULADA DE GASTOS A ABRIL DE 2019  PARTIDA 03. CAPÍTULO 01. PROGRAMA 02: UNIDAD DE APOYO A TRIBUNALES</vt:lpstr>
      <vt:lpstr>EJECUCIÓN ACUMULADA DE GASTOS A ABRIL DE 2019  PARTIDA 03. CAPÍTULO 03. PROGRAMA 01: CORPORACIÓN ADMINISTRATIVA DEL PODER JUDICIAL</vt:lpstr>
      <vt:lpstr>EJECUCIÓN ACUMULADA DE GASTOS A ABRIL DE 2019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130</cp:revision>
  <cp:lastPrinted>2019-05-31T13:31:23Z</cp:lastPrinted>
  <dcterms:created xsi:type="dcterms:W3CDTF">2016-06-23T13:38:47Z</dcterms:created>
  <dcterms:modified xsi:type="dcterms:W3CDTF">2019-05-31T13:31:39Z</dcterms:modified>
</cp:coreProperties>
</file>