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64" r:id="rId5"/>
    <p:sldId id="263" r:id="rId6"/>
    <p:sldId id="265" r:id="rId7"/>
    <p:sldId id="267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'resumen Capitulos'!$D$14:$D$15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'resumen Capitulos'!$E$14:$E$15</c:f>
              <c:numCache>
                <c:formatCode>0.0%</c:formatCode>
                <c:ptCount val="2"/>
                <c:pt idx="0">
                  <c:v>0.69231833873569149</c:v>
                </c:pt>
                <c:pt idx="1">
                  <c:v>0.30768166126430851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FA-4912-A19D-2EC4C9624B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6259" name="Picture 1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320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92" name="Picture 14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454" y="1858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ENERO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82" name="Picture 1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68" y="548680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Al mes de enero, el Ministerio registró una ejecución que ascendió a </a:t>
            </a:r>
            <a:r>
              <a:rPr lang="es-CL" sz="1600" b="1" dirty="0"/>
              <a:t>$1.357 millones</a:t>
            </a:r>
            <a:r>
              <a:rPr lang="es-CL" sz="1600" dirty="0"/>
              <a:t>, equivalente a un gasto de 4,6</a:t>
            </a:r>
            <a:r>
              <a:rPr lang="es-CL" sz="1600" b="1" dirty="0"/>
              <a:t>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 smtClean="0"/>
              <a:t>El presupuesto anual de SEGEGOB alcanza a $29.226 millones.  La distribución por programas es la siguiente: 70</a:t>
            </a:r>
            <a:r>
              <a:rPr lang="es-CL" sz="1600" dirty="0"/>
              <a:t>% del presupuesto vigente se concentra en la Secretaría General de Gobierno y el 30% restante va dirigido al Consejo Nacional de Televisión.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36879"/>
              </p:ext>
            </p:extLst>
          </p:nvPr>
        </p:nvGraphicFramePr>
        <p:xfrm>
          <a:off x="2555776" y="3789040"/>
          <a:ext cx="4176464" cy="2455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085184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713529"/>
            <a:ext cx="734481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939798" y="2890679"/>
          <a:ext cx="7264403" cy="1945005"/>
        </p:xfrm>
        <a:graphic>
          <a:graphicData uri="http://schemas.openxmlformats.org/drawingml/2006/table">
            <a:tbl>
              <a:tblPr/>
              <a:tblGrid>
                <a:gridCol w="7168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62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29.226.126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29.226.126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1.357.855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12.659.875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12.659.875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944.652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148.426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8691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25499" y="3425031"/>
          <a:ext cx="7493001" cy="876300"/>
        </p:xfrm>
        <a:graphic>
          <a:graphicData uri="http://schemas.openxmlformats.org/drawingml/2006/table">
            <a:tbl>
              <a:tblPr/>
              <a:tblGrid>
                <a:gridCol w="3330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126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1.087.621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8.992.343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8.992.343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1602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5" y="548680"/>
            <a:ext cx="763284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3153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35723" y="1600204"/>
          <a:ext cx="7472554" cy="4525955"/>
        </p:xfrm>
        <a:graphic>
          <a:graphicData uri="http://schemas.openxmlformats.org/drawingml/2006/table">
            <a:tbl>
              <a:tblPr/>
              <a:tblGrid>
                <a:gridCol w="2385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4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8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031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690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69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69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690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690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0690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20.233.783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20.233.783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1.087.621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9.481.313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9.481.313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712.021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3.908.842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3.908.842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132.836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6.365.273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6.365.273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241.975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6.365.273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6.365.273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241.975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960.359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960.359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67.431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946.548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946.548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85.543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945.672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945.672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71.148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1.811.565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1.811.565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9.755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1.439.155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1.439.155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261.974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261.974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168.143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168.143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47.044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47.044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4.802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9.234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9.234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49.094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49.094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57.969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57.969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308.212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308.212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227.187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227.187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81.025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81.025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2.000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200" y="2320128"/>
          <a:ext cx="8229599" cy="3086107"/>
        </p:xfrm>
        <a:graphic>
          <a:graphicData uri="http://schemas.openxmlformats.org/drawingml/2006/table">
            <a:tbl>
              <a:tblPr/>
              <a:tblGrid>
                <a:gridCol w="341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5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1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85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11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11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439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11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113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0113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75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5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8.992.343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8.992.343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270.234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3.178.562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3.178.562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232.631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475.053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475.053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15.590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5.128.615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5.128.615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10.671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5.128.615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5.128.615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10.671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4.479.804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4.479.804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2.679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648.811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648.811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7.992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174.880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174.880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5.747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14.477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14.477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78.323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78.323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82.080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82.080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5.747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34.233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34.233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5.595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Interna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33.695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33.695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5.452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Interna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538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538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979</Words>
  <Application>Microsoft Office PowerPoint</Application>
  <PresentationFormat>Presentación en pantalla (4:3)</PresentationFormat>
  <Paragraphs>513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1_Tema de Office</vt:lpstr>
      <vt:lpstr>Tema de Office</vt:lpstr>
      <vt:lpstr>EJECUCIÓN PRESUPUESTARIA DE GASTOS ACUMULADA AL MES DE ENERO DE 2018 PARTIDA 20: MINISTERIO SECRETARÍA GENERAL DE GOBIERNO</vt:lpstr>
      <vt:lpstr>Ejecución Presupuestaria de Gastos Acumulada al mes de ENERO de 2018  Ministerio Secretaría General de Gobierno</vt:lpstr>
      <vt:lpstr>Ejecución Presupuestaria de Gastos Acumulada al mes de ENERO de 2018  Ministerio Secretaría General de Gobierno</vt:lpstr>
      <vt:lpstr>Ejecución Presupuestaria de Gastos Acumulada al mes de ENERO de 2018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141</cp:revision>
  <cp:lastPrinted>2016-10-11T11:56:42Z</cp:lastPrinted>
  <dcterms:created xsi:type="dcterms:W3CDTF">2016-06-23T13:38:47Z</dcterms:created>
  <dcterms:modified xsi:type="dcterms:W3CDTF">2018-09-11T21:44:54Z</dcterms:modified>
</cp:coreProperties>
</file>