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14-08-2018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9240122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14-08-2018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57428319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0.emf"/><Relationship Id="rId4" Type="http://schemas.openxmlformats.org/officeDocument/2006/relationships/oleObject" Target="../embeddings/Hoja_de_c_lculo_de_Microsoft_Excel_97-20038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1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emf"/><Relationship Id="rId5" Type="http://schemas.openxmlformats.org/officeDocument/2006/relationships/oleObject" Target="../embeddings/Hoja_de_c_lculo_de_Microsoft_Excel_97-20032.xls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emf"/><Relationship Id="rId4" Type="http://schemas.openxmlformats.org/officeDocument/2006/relationships/oleObject" Target="../embeddings/Hoja_de_c_lculo_de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8.emf"/><Relationship Id="rId4" Type="http://schemas.openxmlformats.org/officeDocument/2006/relationships/oleObject" Target="../embeddings/Hoja_de_c_lculo_de_Microsoft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9.emf"/><Relationship Id="rId4" Type="http://schemas.openxmlformats.org/officeDocument/2006/relationships/oleObject" Target="../embeddings/Hoja_de_c_lculo_de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E</a:t>
            </a:r>
            <a:r>
              <a:rPr lang="es-CL" sz="2400" b="1" cap="all" dirty="0" smtClean="0">
                <a:latin typeface="+mn-lt"/>
              </a:rPr>
              <a:t>nero</a:t>
            </a:r>
            <a:r>
              <a:rPr lang="es-CL" sz="2400" b="1" dirty="0" smtClean="0">
                <a:latin typeface="+mn-lt"/>
              </a:rPr>
              <a:t>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julio 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6445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</a:t>
            </a:r>
            <a:r>
              <a:rPr lang="es-CL" sz="1600" b="1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TÉCNICA DE APOYO PRESUPUESTARIO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45024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55021"/>
              </p:ext>
            </p:extLst>
          </p:nvPr>
        </p:nvGraphicFramePr>
        <p:xfrm>
          <a:off x="383176" y="1744216"/>
          <a:ext cx="821079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Hoja de cálculo" r:id="rId4" imgW="7858057" imgH="1828800" progId="Excel.Sheet.8">
                  <p:embed/>
                </p:oleObj>
              </mc:Choice>
              <mc:Fallback>
                <p:oleObj name="Hoja de cálculo" r:id="rId4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1079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909689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68360"/>
              </p:ext>
            </p:extLst>
          </p:nvPr>
        </p:nvGraphicFramePr>
        <p:xfrm>
          <a:off x="383176" y="1716782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16782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acumulada al mes de enero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$4.445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9%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enero.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el caso de la deuda flotante, que corresponde a compromisos del ejercicio presupuestario anterior, presenta un gasto total de $2.310 millones, sin observarse decretos que dispongan de recursos presupuestarios para esta asignación.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547238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Hoja de cálculo" r:id="rId4" imgW="5448300" imgH="1838235" progId="Excel.Sheet.12">
                  <p:embed/>
                </p:oleObj>
              </mc:Choice>
              <mc:Fallback>
                <p:oleObj name="Hoja de cálculo" r:id="rId4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Enero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680779"/>
              </p:ext>
            </p:extLst>
          </p:nvPr>
        </p:nvGraphicFramePr>
        <p:xfrm>
          <a:off x="395536" y="1772816"/>
          <a:ext cx="828092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Hoja de cálculo" r:id="rId4" imgW="7410585" imgH="1971675" progId="Excel.Sheet.8">
                  <p:embed/>
                </p:oleObj>
              </mc:Choice>
              <mc:Fallback>
                <p:oleObj name="Hoja de cálculo" r:id="rId4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8092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Enero 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111311"/>
              </p:ext>
            </p:extLst>
          </p:nvPr>
        </p:nvGraphicFramePr>
        <p:xfrm>
          <a:off x="395536" y="1628800"/>
          <a:ext cx="8208912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Hoja de cálculo" r:id="rId5" imgW="9029700" imgH="1838235" progId="Excel.Sheet.8">
                  <p:embed/>
                </p:oleObj>
              </mc:Choice>
              <mc:Fallback>
                <p:oleObj name="Hoja de cálculo" r:id="rId5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08912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308728"/>
              </p:ext>
            </p:extLst>
          </p:nvPr>
        </p:nvGraphicFramePr>
        <p:xfrm>
          <a:off x="383176" y="1729333"/>
          <a:ext cx="8293279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Hoja de cálculo" r:id="rId4" imgW="7762943" imgH="3571875" progId="Excel.Sheet.8">
                  <p:embed/>
                </p:oleObj>
              </mc:Choice>
              <mc:Fallback>
                <p:oleObj name="Hoja de cálculo" r:id="rId4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29333"/>
                        <a:ext cx="8293279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726898"/>
              </p:ext>
            </p:extLst>
          </p:nvPr>
        </p:nvGraphicFramePr>
        <p:xfrm>
          <a:off x="413134" y="2000225"/>
          <a:ext cx="8210799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Hoja de cálculo" r:id="rId4" imgW="7562985" imgH="3228975" progId="Excel.Sheet.8">
                  <p:embed/>
                </p:oleObj>
              </mc:Choice>
              <mc:Fallback>
                <p:oleObj name="Hoja de cálculo" r:id="rId4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134" y="2000225"/>
                        <a:ext cx="8210799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419196"/>
              </p:ext>
            </p:extLst>
          </p:nvPr>
        </p:nvGraphicFramePr>
        <p:xfrm>
          <a:off x="383176" y="1715641"/>
          <a:ext cx="829328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Hoja de cálculo" r:id="rId4" imgW="8020185" imgH="1857375" progId="Excel.Sheet.8">
                  <p:embed/>
                </p:oleObj>
              </mc:Choice>
              <mc:Fallback>
                <p:oleObj name="Hoja de cálculo" r:id="rId4" imgW="8020185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15641"/>
                        <a:ext cx="8293280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248348"/>
              </p:ext>
            </p:extLst>
          </p:nvPr>
        </p:nvGraphicFramePr>
        <p:xfrm>
          <a:off x="383176" y="1760190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Hoja de cálculo" r:id="rId4" imgW="7858057" imgH="3829050" progId="Excel.Sheet.8">
                  <p:embed/>
                </p:oleObj>
              </mc:Choice>
              <mc:Fallback>
                <p:oleObj name="Hoja de cálculo" r:id="rId4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60190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Enero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047194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Hoja de cálculo" r:id="rId4" imgW="7858057" imgH="2000250" progId="Excel.Sheet.8">
                  <p:embed/>
                </p:oleObj>
              </mc:Choice>
              <mc:Fallback>
                <p:oleObj name="Hoja de cálculo" r:id="rId4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441</Words>
  <Application>Microsoft Office PowerPoint</Application>
  <PresentationFormat>Presentación en pantalla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ACUMULADA DE GASTOS AL MES DE Enero DE 2018 PARTIDA 17: MINISTERIO DE MINERÍA</vt:lpstr>
      <vt:lpstr>Ejecución Presupuestaria de Gastos Acumulada al Mes de Enero de 2018  Ministerio de Minería</vt:lpstr>
      <vt:lpstr>Ejecución Presupuestaria de Gastos Acumulada al Mes de Enero de 2018  Partida 17 Ministerio de Minería</vt:lpstr>
      <vt:lpstr>Ejecución Presupuestaria de Gastos Acumulada al Mes de  Enero de 2018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21</cp:revision>
  <cp:lastPrinted>2016-08-01T14:48:41Z</cp:lastPrinted>
  <dcterms:created xsi:type="dcterms:W3CDTF">2016-08-01T14:34:00Z</dcterms:created>
  <dcterms:modified xsi:type="dcterms:W3CDTF">2018-08-14T15:52:48Z</dcterms:modified>
</cp:coreProperties>
</file>