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23580EB-C2B1-4565-B6B5-5F3BD12A04B4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753B38-ACBB-48E6-ACB5-905B7B9E39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56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4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9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2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4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01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2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104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989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03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7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32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25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56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1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68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6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840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194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621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958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34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406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563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89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0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0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843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712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499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179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09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223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880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57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5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1053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9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6924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5380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277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657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042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2293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177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9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53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0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9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694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824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76487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651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17285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50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8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92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04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02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6327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5187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490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112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04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182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655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1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6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8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24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92401229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4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57428319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1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57428319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311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57428319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501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57428319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466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57428319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0267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57428319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31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8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1.emf"/><Relationship Id="rId4" Type="http://schemas.openxmlformats.org/officeDocument/2006/relationships/oleObject" Target="../embeddings/Hoja_de_c_lculo_de_Microsoft_Excel_97-20039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4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5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6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7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E</a:t>
            </a:r>
            <a:r>
              <a:rPr lang="es-CL" sz="2400" b="1" cap="all" dirty="0" smtClean="0">
                <a:latin typeface="+mn-lt"/>
              </a:rPr>
              <a:t>nero</a:t>
            </a:r>
            <a:r>
              <a:rPr lang="es-CL" sz="2400" b="1" dirty="0" smtClean="0">
                <a:latin typeface="+mn-lt"/>
              </a:rPr>
              <a:t>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MINERÍA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julio 2018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0968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644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600" b="1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294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645024"/>
            <a:ext cx="7546849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NACIONAL DE GEOLOGÍA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5529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55021"/>
              </p:ext>
            </p:extLst>
          </p:nvPr>
        </p:nvGraphicFramePr>
        <p:xfrm>
          <a:off x="383176" y="1744216"/>
          <a:ext cx="8210799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Hoja de cálculo" r:id="rId4" imgW="7858057" imgH="1828800" progId="Excel.Sheet.8">
                  <p:embed/>
                </p:oleObj>
              </mc:Choice>
              <mc:Fallback>
                <p:oleObj name="Hoja de cálculo" r:id="rId4" imgW="7858057" imgH="18288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44216"/>
                        <a:ext cx="8210799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28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909689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DE SEGURIDAD MINERA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921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668360"/>
              </p:ext>
            </p:extLst>
          </p:nvPr>
        </p:nvGraphicFramePr>
        <p:xfrm>
          <a:off x="383176" y="1716782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16782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9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acumulada al mes de enero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$4.445 </a:t>
            </a:r>
            <a:r>
              <a:rPr lang="es-CL" sz="1600" b="1" dirty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9%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En la Subsecretaría de Minería, la asignación “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Programa 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Capacitación y Transferencia Tecnológica Pequeña Minería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Artesanal”, con recursos aprobados por $2.075 millones, no presenta gasto al mes de enero.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el Servicio Nacional de Geología y Minería, las transferencias corrientes se informan a continuación: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el caso de la deuda flotante, que corresponde a compromisos del ejercicio presupuestario anterior, presenta un gasto total de $2.310 millones, sin observarse decretos que dispongan de recursos presupuestarios para esta asignación.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547238"/>
              </p:ext>
            </p:extLst>
          </p:nvPr>
        </p:nvGraphicFramePr>
        <p:xfrm>
          <a:off x="1847850" y="3645024"/>
          <a:ext cx="54483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Hoja de cálculo" r:id="rId4" imgW="5448300" imgH="1838235" progId="Excel.Sheet.12">
                  <p:embed/>
                </p:oleObj>
              </mc:Choice>
              <mc:Fallback>
                <p:oleObj name="Hoja de cálculo" r:id="rId4" imgW="5448300" imgH="18382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7850" y="3645024"/>
                        <a:ext cx="54483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55963"/>
            <a:ext cx="7758063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680779"/>
              </p:ext>
            </p:extLst>
          </p:nvPr>
        </p:nvGraphicFramePr>
        <p:xfrm>
          <a:off x="395536" y="1772816"/>
          <a:ext cx="828092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Hoja de cálculo" r:id="rId4" imgW="7410585" imgH="1971675" progId="Excel.Sheet.8">
                  <p:embed/>
                </p:oleObj>
              </mc:Choice>
              <mc:Fallback>
                <p:oleObj name="Hoja de cálculo" r:id="rId4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5536" y="1772816"/>
                        <a:ext cx="828092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 Enero de 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17,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3573016"/>
            <a:ext cx="752179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21719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111311"/>
              </p:ext>
            </p:extLst>
          </p:nvPr>
        </p:nvGraphicFramePr>
        <p:xfrm>
          <a:off x="395536" y="1628800"/>
          <a:ext cx="8208912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Hoja de cálculo" r:id="rId5" imgW="9029700" imgH="1838235" progId="Excel.Sheet.8">
                  <p:embed/>
                </p:oleObj>
              </mc:Choice>
              <mc:Fallback>
                <p:oleObj name="Hoja de cálculo" r:id="rId5" imgW="9029700" imgH="18382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1628800"/>
                        <a:ext cx="8208912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44013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SECRETARÍA Y ADMINISTRACIÓN GENERAL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27406"/>
            <a:ext cx="738978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308728"/>
              </p:ext>
            </p:extLst>
          </p:nvPr>
        </p:nvGraphicFramePr>
        <p:xfrm>
          <a:off x="383176" y="1729333"/>
          <a:ext cx="8293279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Hoja de cálculo" r:id="rId4" imgW="7762943" imgH="3571875" progId="Excel.Sheet.8">
                  <p:embed/>
                </p:oleObj>
              </mc:Choice>
              <mc:Fallback>
                <p:oleObj name="Hoja de cálculo" r:id="rId4" imgW="7762943" imgH="35718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29333"/>
                        <a:ext cx="8293279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3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301208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3134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FOMENTO DE LA PEQUEÑA Y MEDIANA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605508"/>
            <a:ext cx="6454377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726898"/>
              </p:ext>
            </p:extLst>
          </p:nvPr>
        </p:nvGraphicFramePr>
        <p:xfrm>
          <a:off x="413134" y="2000225"/>
          <a:ext cx="8210799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Hoja de cálculo" r:id="rId4" imgW="7562985" imgH="3228975" progId="Excel.Sheet.8">
                  <p:embed/>
                </p:oleObj>
              </mc:Choice>
              <mc:Fallback>
                <p:oleObj name="Hoja de cálculo" r:id="rId4" imgW="7562985" imgH="3228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3134" y="2000225"/>
                        <a:ext cx="8210799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74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717032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 COMISIÓN CHILENA DEL COBRE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18667"/>
            <a:ext cx="7155518" cy="3101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419196"/>
              </p:ext>
            </p:extLst>
          </p:nvPr>
        </p:nvGraphicFramePr>
        <p:xfrm>
          <a:off x="383176" y="1715641"/>
          <a:ext cx="829328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Hoja de cálculo" r:id="rId4" imgW="8020185" imgH="1857375" progId="Excel.Sheet.8">
                  <p:embed/>
                </p:oleObj>
              </mc:Choice>
              <mc:Fallback>
                <p:oleObj name="Hoja de cálculo" r:id="rId4" imgW="8020185" imgH="1857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15641"/>
                        <a:ext cx="8293280" cy="185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22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728171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SERVICIO NACIONAL DE GEOLOGÍA Y MINERÍA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3004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248348"/>
              </p:ext>
            </p:extLst>
          </p:nvPr>
        </p:nvGraphicFramePr>
        <p:xfrm>
          <a:off x="383176" y="1760190"/>
          <a:ext cx="8210799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Hoja de cálculo" r:id="rId4" imgW="7858057" imgH="3829050" progId="Excel.Sheet.8">
                  <p:embed/>
                </p:oleObj>
              </mc:Choice>
              <mc:Fallback>
                <p:oleObj name="Hoja de cálculo" r:id="rId4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60190"/>
                        <a:ext cx="8210799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648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3861048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Enero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02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RED NACIONAL DE VIGILANCIA VOLCÁNICA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9703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047194"/>
              </p:ext>
            </p:extLst>
          </p:nvPr>
        </p:nvGraphicFramePr>
        <p:xfrm>
          <a:off x="383176" y="1772816"/>
          <a:ext cx="8210799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Hoja de cálculo" r:id="rId4" imgW="7858057" imgH="2000250" progId="Excel.Sheet.8">
                  <p:embed/>
                </p:oleObj>
              </mc:Choice>
              <mc:Fallback>
                <p:oleObj name="Hoja de cálculo" r:id="rId4" imgW="7858057" imgH="20002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176" y="1772816"/>
                        <a:ext cx="8210799" cy="2000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69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441</Words>
  <Application>Microsoft Office PowerPoint</Application>
  <PresentationFormat>Presentación en pantalla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ACUMULADA DE GASTOS AL MES DE Enero DE 2018 PARTIDA 17: MINISTERIO DE MINERÍA</vt:lpstr>
      <vt:lpstr>Ejecución Presupuestaria de Gastos Acumulada al Mes de Enero de 2018  Ministerio de Minería</vt:lpstr>
      <vt:lpstr>Ejecución Presupuestaria de Gastos Acumulada al Mes de Enero de 2018  Partida 17 Ministerio de Minería</vt:lpstr>
      <vt:lpstr>Ejecución Presupuestaria de Gastos Acumulada al Mes de  Enero de 2018  Partida 17,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17: MINISTERIO DE MINERÍA</dc:title>
  <dc:creator>Ruben Catalan</dc:creator>
  <cp:lastModifiedBy>EDIAZ</cp:lastModifiedBy>
  <cp:revision>21</cp:revision>
  <cp:lastPrinted>2016-08-01T14:48:41Z</cp:lastPrinted>
  <dcterms:created xsi:type="dcterms:W3CDTF">2016-08-01T14:34:00Z</dcterms:created>
  <dcterms:modified xsi:type="dcterms:W3CDTF">2018-08-14T15:52:48Z</dcterms:modified>
</cp:coreProperties>
</file>