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300" r:id="rId8"/>
    <p:sldId id="301" r:id="rId9"/>
    <p:sldId id="302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6927754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ACUMULADA DE GASTOS</a:t>
            </a:r>
            <a:br>
              <a:rPr lang="es-CL" sz="2400" b="1" dirty="0">
                <a:latin typeface="+mn-lt"/>
              </a:rPr>
            </a:br>
            <a:r>
              <a:rPr lang="es-CL" sz="2400" b="1" cap="all" dirty="0">
                <a:latin typeface="+mn-lt"/>
              </a:rPr>
              <a:t>al mes de Enero de 2018</a:t>
            </a:r>
            <a:br>
              <a:rPr lang="es-CL" sz="2400" b="1" cap="all" dirty="0">
                <a:latin typeface="+mn-lt"/>
              </a:rPr>
            </a:br>
            <a:r>
              <a:rPr lang="es-CL" sz="2400" b="1" cap="all" dirty="0">
                <a:latin typeface="+mn-lt"/>
              </a:rPr>
              <a:t>Partida 03</a:t>
            </a:r>
            <a:r>
              <a:rPr lang="es-CL" sz="2400" b="1" dirty="0">
                <a:latin typeface="+mn-lt"/>
              </a:rPr>
              <a:t>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040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del Poder Judicial a enero de 2018, finalizó en $34.438 millones, equivalentes a un 6,1% de ejecución respecto al Presupuesto vigente.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En </a:t>
            </a:r>
            <a:r>
              <a:rPr lang="es-CL" sz="1600" b="1" dirty="0">
                <a:latin typeface="+mn-lt"/>
              </a:rPr>
              <a:t>iniciativas de inversión</a:t>
            </a:r>
            <a:r>
              <a:rPr lang="es-CL" sz="1600" dirty="0">
                <a:latin typeface="+mn-lt"/>
              </a:rPr>
              <a:t>, no se observaron desembolsos.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$142 millones, que se destinan a financiar estudios para funcionarios con formación universitaria del Poder Judicial como de la Corporación Administrativa, a la fecha de este reporte, fueron informadas sin ejecución.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- Programa de Formación: 0,7%</a:t>
            </a:r>
          </a:p>
          <a:p>
            <a:pPr lvl="0"/>
            <a:r>
              <a:rPr lang="es-CL" sz="1600" dirty="0"/>
              <a:t>	- Programa de Perfeccionamiento: 0,1%</a:t>
            </a:r>
          </a:p>
          <a:p>
            <a:pPr lvl="0"/>
            <a:r>
              <a:rPr lang="es-CL" sz="1600" dirty="0"/>
              <a:t>	- Programa de Habilitación: 0,3%</a:t>
            </a:r>
          </a:p>
          <a:p>
            <a:pPr lvl="0"/>
            <a:r>
              <a:rPr lang="es-CL" sz="1600" dirty="0"/>
              <a:t>	- Programa de Perfeccionamiento Extraordinario: 0%</a:t>
            </a:r>
          </a:p>
          <a:p>
            <a:pPr lvl="0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572405"/>
              </p:ext>
            </p:extLst>
          </p:nvPr>
        </p:nvGraphicFramePr>
        <p:xfrm>
          <a:off x="467544" y="1988841"/>
          <a:ext cx="8140555" cy="242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988841"/>
                        <a:ext cx="8140555" cy="24259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104743"/>
              </p:ext>
            </p:extLst>
          </p:nvPr>
        </p:nvGraphicFramePr>
        <p:xfrm>
          <a:off x="402027" y="2070436"/>
          <a:ext cx="8406135" cy="1646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Hoja de cálculo" r:id="rId4" imgW="7886700" imgH="1228725" progId="Excel.Sheet.8">
                  <p:embed/>
                </p:oleObj>
              </mc:Choice>
              <mc:Fallback>
                <p:oleObj name="Hoja de cálculo" r:id="rId4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7" y="2070436"/>
                        <a:ext cx="8406135" cy="1646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3519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01, Programa 01: Poder Judicial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242970"/>
              </p:ext>
            </p:extLst>
          </p:nvPr>
        </p:nvGraphicFramePr>
        <p:xfrm>
          <a:off x="414337" y="1856470"/>
          <a:ext cx="8210798" cy="1356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856470"/>
                        <a:ext cx="8210798" cy="1356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42391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01, Programa 02: Unidad de Apoyo a Tribunales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321144"/>
              </p:ext>
            </p:extLst>
          </p:nvPr>
        </p:nvGraphicFramePr>
        <p:xfrm>
          <a:off x="414336" y="1903214"/>
          <a:ext cx="8201488" cy="1381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Hoja de cálculo" r:id="rId3" imgW="7086600" imgH="980985" progId="Excel.Sheet.8">
                  <p:embed/>
                </p:oleObj>
              </mc:Choice>
              <mc:Fallback>
                <p:oleObj name="Hoja de cálculo" r:id="rId3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03214"/>
                        <a:ext cx="8201488" cy="1381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Programa 01: Corporación Administrativa del Poder Judicial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559863"/>
              </p:ext>
            </p:extLst>
          </p:nvPr>
        </p:nvGraphicFramePr>
        <p:xfrm>
          <a:off x="414336" y="1733897"/>
          <a:ext cx="8212759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Hoja de cálculo" r:id="rId3" imgW="8020185" imgH="4143375" progId="Excel.Sheet.8">
                  <p:embed/>
                </p:oleObj>
              </mc:Choice>
              <mc:Fallback>
                <p:oleObj name="Hoja de cálculo" r:id="rId3" imgW="8020185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33897"/>
                        <a:ext cx="8212759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Programa 01: Academia Judicial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411637"/>
              </p:ext>
            </p:extLst>
          </p:nvPr>
        </p:nvGraphicFramePr>
        <p:xfrm>
          <a:off x="414336" y="1988840"/>
          <a:ext cx="8210799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Hoja de cálculo" r:id="rId3" imgW="7858057" imgH="2762340" progId="Excel.Sheet.8">
                  <p:embed/>
                </p:oleObj>
              </mc:Choice>
              <mc:Fallback>
                <p:oleObj name="Hoja de cálculo" r:id="rId3" imgW="7858057" imgH="27623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29523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334</Words>
  <Application>Microsoft Office PowerPoint</Application>
  <PresentationFormat>Presentación en pantalla (4:3)</PresentationFormat>
  <Paragraphs>42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</vt:lpstr>
      <vt:lpstr>EJECUCIÓN PRESUPUESTARIA ACUMULADA DE GASTOS al mes de Enero de 2018 Partida 03: PODER JUDICIAL</vt:lpstr>
      <vt:lpstr>Ejecución Presupuestaria de Gastos Acumulada al Mes de enero de 2018  Poder Judicial</vt:lpstr>
      <vt:lpstr>Ejecución Presupuestaria de Gastos Acumulada al Mes de Enero de 2018  Partida 03 Poder Judicial</vt:lpstr>
      <vt:lpstr>Ejecución Presupuestaria de Gastos Acumulada al Mes de Enero de 2018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86</cp:revision>
  <cp:lastPrinted>2016-07-04T14:42:46Z</cp:lastPrinted>
  <dcterms:created xsi:type="dcterms:W3CDTF">2016-06-23T13:38:47Z</dcterms:created>
  <dcterms:modified xsi:type="dcterms:W3CDTF">2018-08-14T14:50:22Z</dcterms:modified>
</cp:coreProperties>
</file>