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99" autoAdjust="0"/>
    <p:restoredTop sz="94660"/>
  </p:normalViewPr>
  <p:slideViewPr>
    <p:cSldViewPr>
      <p:cViewPr>
        <p:scale>
          <a:sx n="91" d="100"/>
          <a:sy n="91" d="100"/>
        </p:scale>
        <p:origin x="-213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'Sec. y Adm.'!$E$49:$E$52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'Sec. y Adm.'!$F$49:$F$52</c:f>
              <c:numCache>
                <c:formatCode>0.0%</c:formatCode>
                <c:ptCount val="4"/>
                <c:pt idx="0">
                  <c:v>0.37994382985347569</c:v>
                </c:pt>
                <c:pt idx="1">
                  <c:v>0.36928756017387626</c:v>
                </c:pt>
                <c:pt idx="2">
                  <c:v>0.2289031254643501</c:v>
                </c:pt>
                <c:pt idx="3">
                  <c:v>2.1816346931731789E-2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32098765432098E-3"/>
                  <c:y val="1.3014467860210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</c:f>
              <c:strCache>
                <c:ptCount val="1"/>
                <c:pt idx="0">
                  <c:v>enero</c:v>
                </c:pt>
              </c:strCache>
            </c:strRef>
          </c:cat>
          <c:val>
            <c:numRef>
              <c:f>'Sec. y Adm.'!$Z$26</c:f>
              <c:numCache>
                <c:formatCode>0.0%</c:formatCode>
                <c:ptCount val="1"/>
                <c:pt idx="0">
                  <c:v>0.11437800197225921</c:v>
                </c:pt>
              </c:numCache>
            </c:numRef>
          </c:val>
        </c:ser>
        <c:ser>
          <c:idx val="1"/>
          <c:order val="1"/>
          <c:tx>
            <c:strRef>
              <c:f>'Sec. y Adm.'!$Y$27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3456790123456792E-2"/>
                  <c:y val="-3.520444157409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</c:f>
              <c:strCache>
                <c:ptCount val="1"/>
                <c:pt idx="0">
                  <c:v>enero</c:v>
                </c:pt>
              </c:strCache>
            </c:strRef>
          </c:cat>
          <c:val>
            <c:numRef>
              <c:f>'Sec. y Adm.'!$Z$27</c:f>
              <c:numCache>
                <c:formatCode>0.0%</c:formatCode>
                <c:ptCount val="1"/>
                <c:pt idx="0">
                  <c:v>9.3003968743784096E-2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91936"/>
        <c:axId val="6793472"/>
      </c:barChart>
      <c:catAx>
        <c:axId val="6791936"/>
        <c:scaling>
          <c:orientation val="minMax"/>
        </c:scaling>
        <c:delete val="0"/>
        <c:axPos val="b"/>
        <c:majorTickMark val="out"/>
        <c:minorTickMark val="none"/>
        <c:tickLblPos val="nextTo"/>
        <c:crossAx val="6793472"/>
        <c:crosses val="autoZero"/>
        <c:auto val="1"/>
        <c:lblAlgn val="ctr"/>
        <c:lblOffset val="100"/>
        <c:noMultiLvlLbl val="0"/>
      </c:catAx>
      <c:valAx>
        <c:axId val="67934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7919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6" name="Picture 1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4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Acumulada al mes de Enero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5" name="Picture 1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55249"/>
            <a:ext cx="5491436" cy="1073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608868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Presidencia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de Enero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enero,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1.892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9,3%, inferior a la ejecución del mismo mes del año anterior (11,4%), respecto de la ley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No se observan modificaciones presupuestarias en este primer mes del año</a:t>
            </a:r>
            <a:r>
              <a:rPr lang="es-CL" sz="1600" dirty="0" smtClean="0"/>
              <a:t>. Sin embargo se ejecutó $628 millones en deuda flotante, proveniente de operaciones del año anterior. </a:t>
            </a:r>
            <a:r>
              <a:rPr lang="es-MX" sz="1600" dirty="0" smtClean="0"/>
              <a:t>Si no se contempla los recursos ejecutados que provienen de operaciones del año anterior, se obtendría una ejecución equivalente al 6,2%.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 smtClean="0"/>
              <a:t>La composición de gastos del Presupuesto 2018  de la Presidencia es la siguiente: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609802"/>
              </p:ext>
            </p:extLst>
          </p:nvPr>
        </p:nvGraphicFramePr>
        <p:xfrm>
          <a:off x="2555776" y="4149080"/>
          <a:ext cx="4104456" cy="238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9139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86224" y="608868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Presidencia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de Enero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509154"/>
              </p:ext>
            </p:extLst>
          </p:nvPr>
        </p:nvGraphicFramePr>
        <p:xfrm>
          <a:off x="1028699" y="2890679"/>
          <a:ext cx="7086602" cy="1945005"/>
        </p:xfrm>
        <a:graphic>
          <a:graphicData uri="http://schemas.openxmlformats.org/drawingml/2006/table">
            <a:tbl>
              <a:tblPr/>
              <a:tblGrid>
                <a:gridCol w="661141"/>
                <a:gridCol w="2290380"/>
                <a:gridCol w="672947"/>
                <a:gridCol w="672947"/>
                <a:gridCol w="664092"/>
                <a:gridCol w="708365"/>
                <a:gridCol w="708365"/>
                <a:gridCol w="70836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</a:t>
                      </a:r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1.892.726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361.319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386224" y="608868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 la Presidencia de la República </a:t>
            </a:r>
            <a:br>
              <a:rPr lang="es-CL" sz="18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96064"/>
              </p:ext>
            </p:extLst>
          </p:nvPr>
        </p:nvGraphicFramePr>
        <p:xfrm>
          <a:off x="611561" y="2037874"/>
          <a:ext cx="7872040" cy="3650615"/>
        </p:xfrm>
        <a:graphic>
          <a:graphicData uri="http://schemas.openxmlformats.org/drawingml/2006/table">
            <a:tbl>
              <a:tblPr/>
              <a:tblGrid>
                <a:gridCol w="391740"/>
                <a:gridCol w="406400"/>
                <a:gridCol w="368300"/>
                <a:gridCol w="21336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1.892.726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361.319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Cambio de Mando Presidencial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86224" y="608868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Presidencia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de Enero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538</Words>
  <Application>Microsoft Office PowerPoint</Application>
  <PresentationFormat>Presentación en pantalla (4:3)</PresentationFormat>
  <Paragraphs>262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 Acumulada al mes de Enero de 2018 Partida 01: PRESIDENCIA DE LA REPÚBLICA</vt:lpstr>
      <vt:lpstr>Ejecución Presupuestaria de Gastos de la Presidencia de la República  Acumulada al mes de Enero de 2018</vt:lpstr>
      <vt:lpstr>Ejecución Presupuestaria de Gastos de la Presidencia de la República  Acumulada al mes de Enero de 2018</vt:lpstr>
      <vt:lpstr>Presentación de PowerPoint</vt:lpstr>
      <vt:lpstr>Ejecución Presupuestaria de Gastos de la Presidencia de la República  Acumulada al mes de Enero de 2018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167</cp:revision>
  <cp:lastPrinted>2017-05-05T14:22:30Z</cp:lastPrinted>
  <dcterms:created xsi:type="dcterms:W3CDTF">2016-06-23T13:38:47Z</dcterms:created>
  <dcterms:modified xsi:type="dcterms:W3CDTF">2018-08-20T13:25:36Z</dcterms:modified>
</cp:coreProperties>
</file>