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196752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</a:t>
            </a:r>
            <a:r>
              <a:rPr lang="es-CL" sz="1400" b="1" dirty="0"/>
              <a:t>$52.845 </a:t>
            </a:r>
            <a:r>
              <a:rPr lang="es-CL" sz="1400" dirty="0"/>
              <a:t>millones, con un 62% de los recursos destinado a transferencias corrientes, los que al mes de SEPTIEMBRE registraron erogaciones del 96,3% sobre el presupuesto vigente y en línea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Ministerio del mes de SEPTIEMBRE ascendió a </a:t>
            </a:r>
            <a:r>
              <a:rPr lang="es-CL" sz="1400" b="1" dirty="0"/>
              <a:t>$2.732 millones</a:t>
            </a:r>
            <a:r>
              <a:rPr lang="es-CL" sz="1400" dirty="0"/>
              <a:t>, es decir, un </a:t>
            </a:r>
            <a:r>
              <a:rPr lang="es-CL" sz="1400" b="1" dirty="0"/>
              <a:t>5,2% </a:t>
            </a:r>
            <a:r>
              <a:rPr lang="es-CL" sz="1400" dirty="0"/>
              <a:t>respecto de la ley inicial, gasto superior al registrado a igual mes del año 2017 (0,8 puntos porcentuales).  Por su parte, la ejecución acumulada al tercer trimestre de 2018 asciende a </a:t>
            </a:r>
            <a:r>
              <a:rPr lang="es-CL" sz="1400" b="1" dirty="0"/>
              <a:t>$44.868 millones</a:t>
            </a:r>
            <a:r>
              <a:rPr lang="es-CL" sz="1400" dirty="0"/>
              <a:t>, equivalente a un </a:t>
            </a:r>
            <a:r>
              <a:rPr lang="es-CL" sz="1400" b="1" dirty="0"/>
              <a:t>84,9%</a:t>
            </a:r>
            <a:r>
              <a:rPr lang="es-CL" sz="1400" dirty="0"/>
              <a:t> del presupuesto inicial que experimentó un crecimiento consolidado de $161 millones, destacando el incremento en los subtítulos 23 “prestaciones de seguridad social” por la aplicación de la Ley de Incentivo al Retiro ($316 millones) y 24 “transferencias corrientes” ($302 millones). Por su parte los subtítulos 21 “gastos en personal” y 22 “bienes y servicios de consumo” presentan reducción por $404 millones y $152 millones respectivamente.  Dicha erogación acumulada se encuentra en línea a igual periodo del ejercicio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SEPTIEMBRE alcanzaron niveles de ejecución de 83,3% y 93,3% respectivamente, calculados respecto al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presenta el menor avance con un 62,7%, mientras que el programa “Prevención y Atención de la Violencia contra las Mujeres” es el que presenta la ejecución mayor con un 93,3%.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8FCFEA5-BFBE-4F45-87F3-29DAF53FF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769" y="2073055"/>
            <a:ext cx="3673159" cy="271189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C3DEA95-CA18-4166-9391-1246A1561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928" y="2073053"/>
            <a:ext cx="3714230" cy="271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BF8F920-EB6D-4EDA-9DF4-2EE495A8C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75671"/>
            <a:ext cx="7886699" cy="217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184901-27BF-41BF-A9BB-6E2E3891C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418" y="1698058"/>
            <a:ext cx="7886701" cy="150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F3928AD-520F-4327-9A3E-434ADCCCE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918691"/>
            <a:ext cx="7886701" cy="295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E28FFA8-2368-416E-89D3-B74A74DB8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49" y="1916832"/>
            <a:ext cx="7886701" cy="35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B179FE-4E39-42C9-A9C6-D924E8966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73" y="1831269"/>
            <a:ext cx="7886701" cy="228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810E355-C397-48A0-94C8-4285F1645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84" y="1997968"/>
            <a:ext cx="8121471" cy="228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456</Words>
  <Application>Microsoft Office PowerPoint</Application>
  <PresentationFormat>Presentación en pantalla (4:3)</PresentationFormat>
  <Paragraphs>35</Paragraphs>
  <Slides>9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27: MINISTERIO DE LA MUJER Y LA EQUIDAD DE GÉNERO</vt:lpstr>
      <vt:lpstr>EJECUCIÓN ACUMULADA DE GASTOS A SEPTIEMBRE DE 2018  PARTIDA 27 MINISTERIO DE LA MUJER Y EQUIDAD DE GÉNERO</vt:lpstr>
      <vt:lpstr>Presentación de PowerPoint</vt:lpstr>
      <vt:lpstr>EJECUCIÓN ACUMULADA DE GASTOS A SEPTIEMBRE DE 2018  PARTIDA 27 MINISTERIO DE LA MUJER Y EQUIDAD DE GÉNERO</vt:lpstr>
      <vt:lpstr>EJECUCIÓN ACUMULADA DE GASTOS A SEPTIEMBRE DE 2018  PARTIDA 27 RESUMEN POR CAPÍTULOS</vt:lpstr>
      <vt:lpstr>EJECUCIÓN ACUMULADA DE GASTOS A SEPTIEMBRE DE 2018  PARTIDA 27. CAPÍTULO 01. PROGRAMA 01:  SUBSECRETARÍA DE LA MUJER Y LA EQUIDAD DE GÉNERO</vt:lpstr>
      <vt:lpstr>EJECUCIÓN ACUMULADA DE GASTOS A SEPTIEMBRE DE 2018  PARTIDA 27. CAPÍTULO 02. PROGRAMA 01:  SERVICIO NACIONAL DE LA MUJER Y LA EQUIDAD DE GÉNERO</vt:lpstr>
      <vt:lpstr>EJECUCIÓN ACUMULADA DE GASTOS A SEPTIEMBRE DE 2018  PARTIDA 27. CAPÍTULO 02. PROGRAMA 02:  MUJER Y TRABAJO </vt:lpstr>
      <vt:lpstr>EJECUCIÓN ACUMULADA DE GASTOS A SEPTIEMBRE DE 2018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170</cp:revision>
  <cp:lastPrinted>2016-10-11T11:56:42Z</cp:lastPrinted>
  <dcterms:created xsi:type="dcterms:W3CDTF">2016-06-23T13:38:47Z</dcterms:created>
  <dcterms:modified xsi:type="dcterms:W3CDTF">2019-01-17T12:49:51Z</dcterms:modified>
</cp:coreProperties>
</file>