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2"/>
  </p:notesMasterIdLst>
  <p:handoutMasterIdLst>
    <p:handoutMasterId r:id="rId13"/>
  </p:handoutMasterIdLst>
  <p:sldIdLst>
    <p:sldId id="256" r:id="rId3"/>
    <p:sldId id="298" r:id="rId4"/>
    <p:sldId id="299" r:id="rId5"/>
    <p:sldId id="264" r:id="rId6"/>
    <p:sldId id="263" r:id="rId7"/>
    <p:sldId id="265" r:id="rId8"/>
    <p:sldId id="267" r:id="rId9"/>
    <p:sldId id="268" r:id="rId10"/>
    <p:sldId id="271" r:id="rId11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17-01-2019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17-01-2019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48980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9854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17-01-2019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17-01-2019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17-01-2019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17-01-2019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17-01-2019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17-01-2019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529292713"/>
              </p:ext>
            </p:extLst>
          </p:nvPr>
        </p:nvGraphicFramePr>
        <p:xfrm>
          <a:off x="5436096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5940152" y="44624"/>
            <a:ext cx="3096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218BA53C-194C-44CF-9C28-34C937B4A94D}"/>
              </a:ext>
            </a:extLst>
          </p:cNvPr>
          <p:cNvSpPr/>
          <p:nvPr userDrawn="1"/>
        </p:nvSpPr>
        <p:spPr>
          <a:xfrm>
            <a:off x="457200" y="6411954"/>
            <a:ext cx="8229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SEPTIEMBRE DE 2018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27:</a:t>
            </a:r>
            <a:br>
              <a:rPr lang="es-CL" sz="24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LA MUJER Y LA EQUIDAD DE GÉNERO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noviembre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|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2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8965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06B2F522-69D1-4789-A377-D29A3D006900}"/>
              </a:ext>
            </a:extLst>
          </p:cNvPr>
          <p:cNvSpPr/>
          <p:nvPr/>
        </p:nvSpPr>
        <p:spPr>
          <a:xfrm>
            <a:off x="149338" y="6237312"/>
            <a:ext cx="5790813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7442" y="1196752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400" dirty="0"/>
              <a:t>Para el año 2018 la Partida presenta un presupuesto aprobado de </a:t>
            </a:r>
            <a:r>
              <a:rPr lang="es-CL" sz="1400" b="1" dirty="0"/>
              <a:t>$52.845 </a:t>
            </a:r>
            <a:r>
              <a:rPr lang="es-CL" sz="1400" dirty="0"/>
              <a:t>millones, con un 62% de los recursos destinado a transferencias corrientes, los que al mes de SEPTIEMBRE registraron erogaciones del 96,3% sobre el presupuesto vigente y en línea con su gasto histórico.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400" dirty="0"/>
              <a:t>La ejecución del Ministerio del mes de SEPTIEMBRE ascendió a </a:t>
            </a:r>
            <a:r>
              <a:rPr lang="es-CL" sz="1400" b="1" dirty="0"/>
              <a:t>$2.732 millones</a:t>
            </a:r>
            <a:r>
              <a:rPr lang="es-CL" sz="1400" dirty="0"/>
              <a:t>, es decir, un </a:t>
            </a:r>
            <a:r>
              <a:rPr lang="es-CL" sz="1400" b="1" dirty="0"/>
              <a:t>5,2% </a:t>
            </a:r>
            <a:r>
              <a:rPr lang="es-CL" sz="1400" dirty="0"/>
              <a:t>respecto de la ley inicial, gasto superior al registrado a igual mes del año 2017 (0,8 puntos porcentuales).  Por su parte, la ejecución acumulada al tercer trimestre de 2018 asciende a </a:t>
            </a:r>
            <a:r>
              <a:rPr lang="es-CL" sz="1400" b="1" dirty="0"/>
              <a:t>$44.868 millones</a:t>
            </a:r>
            <a:r>
              <a:rPr lang="es-CL" sz="1400" dirty="0"/>
              <a:t>, equivalente a un </a:t>
            </a:r>
            <a:r>
              <a:rPr lang="es-CL" sz="1400" b="1" dirty="0"/>
              <a:t>84,9%</a:t>
            </a:r>
            <a:r>
              <a:rPr lang="es-CL" sz="1400" dirty="0"/>
              <a:t> del presupuesto inicial que experimentó un crecimiento consolidado de $161 millones, destacando el incremento en los subtítulos 23 “prestaciones de seguridad social” por la aplicación de la Ley de Incentivo al Retiro ($316 millones) y 24 “transferencias corrientes” ($302 millones). Por su parte los subtítulos 21 “gastos en personal” y 22 “bienes y servicios de consumo” presentan reducción por $404 millones y $152 millones respectivamente.  Dicha erogación acumulada se encuentra en línea a igual periodo del ejercicio anterior.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400" dirty="0"/>
              <a:t>En cuanto a los programas, el 75% del presupuesto vigente, se concentra en el Servicio Nacional de la Mujer y la Equidad de Género (48%) y Prevención y Atención de la Violencia contra las Mujeres (26%), los que al mes de SEPTIEMBRE alcanzaron niveles de ejecución de 83,3% y 93,3% respectivamente, calculados respecto al presupuesto vigente.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4"/>
            </a:pP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La Subsecretaría de la Mujer y la Equidad de Género es el que presenta el menor avance con un 62,7%, mientras que el programa “Prevención y Atención de la Violencia contra las Mujeres” es el que presenta la ejecución mayor con un 93,3%.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es-CL" sz="14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A8FCFEA5-BFBE-4F45-87F3-29DAF53FF4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769" y="2073055"/>
            <a:ext cx="3673159" cy="2711890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3C3DEA95-CA18-4166-9391-1246A1561B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0928" y="2073053"/>
            <a:ext cx="3714230" cy="271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BF8F920-EB6D-4EDA-9DF4-2EE495A8C6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675671"/>
            <a:ext cx="7886699" cy="2171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4969" y="124122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RESUMEN POR CAPÍTULOS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24184901-27BF-41BF-A9BB-6E2E3891C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418" y="1698058"/>
            <a:ext cx="7886701" cy="150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380257" y="68144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01. PROGRAMA 01:  SUBSECRETARÍA DE LA MUJER Y LA EQUIDAD DE GÉNERO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9F3928AD-520F-4327-9A3E-434ADCCCE2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176" y="1918691"/>
            <a:ext cx="7886701" cy="2955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380941" y="62417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01:  SERVICIO NACIONAL DE LA MUJER Y LA EQUIDAD DE GÉNERO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1E28FFA8-2368-416E-89D3-B74A74DB81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49" y="1916832"/>
            <a:ext cx="7886701" cy="3569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380257" y="80455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02:  MUJER Y TRABAJO 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CB179FE-4E39-42C9-A9C6-D924E89665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673" y="1831269"/>
            <a:ext cx="7886701" cy="2280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380257" y="68144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03:  PREVENCION Y ATENCION DE VIOLENCIA CONTRA LAS MUJERES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E810E355-C397-48A0-94C8-4285F1645B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584" y="1997968"/>
            <a:ext cx="8121471" cy="2289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2603</TotalTime>
  <Words>456</Words>
  <Application>Microsoft Office PowerPoint</Application>
  <PresentationFormat>Presentación en pantalla (4:3)</PresentationFormat>
  <Paragraphs>35</Paragraphs>
  <Slides>9</Slides>
  <Notes>3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6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SEPTIEMBRE DE 2018 PARTIDA 27: MINISTERIO DE LA MUJER Y LA EQUIDAD DE GÉNERO</vt:lpstr>
      <vt:lpstr>EJECUCIÓN ACUMULADA DE GASTOS A SEPTIEMBRE DE 2018  PARTIDA 27 MINISTERIO DE LA MUJER Y EQUIDAD DE GÉNERO</vt:lpstr>
      <vt:lpstr>Presentación de PowerPoint</vt:lpstr>
      <vt:lpstr>EJECUCIÓN ACUMULADA DE GASTOS A SEPTIEMBRE DE 2018  PARTIDA 27 MINISTERIO DE LA MUJER Y EQUIDAD DE GÉNERO</vt:lpstr>
      <vt:lpstr>EJECUCIÓN ACUMULADA DE GASTOS A SEPTIEMBRE DE 2018  PARTIDA 27 RESUMEN POR CAPÍTULOS</vt:lpstr>
      <vt:lpstr>EJECUCIÓN ACUMULADA DE GASTOS A SEPTIEMBRE DE 2018  PARTIDA 27. CAPÍTULO 01. PROGRAMA 01:  SUBSECRETARÍA DE LA MUJER Y LA EQUIDAD DE GÉNERO</vt:lpstr>
      <vt:lpstr>EJECUCIÓN ACUMULADA DE GASTOS A SEPTIEMBRE DE 2018  PARTIDA 27. CAPÍTULO 02. PROGRAMA 01:  SERVICIO NACIONAL DE LA MUJER Y LA EQUIDAD DE GÉNERO</vt:lpstr>
      <vt:lpstr>EJECUCIÓN ACUMULADA DE GASTOS A SEPTIEMBRE DE 2018  PARTIDA 27. CAPÍTULO 02. PROGRAMA 02:  MUJER Y TRABAJO </vt:lpstr>
      <vt:lpstr>EJECUCIÓN ACUMULADA DE GASTOS A SEPTIEMBRE DE 2018  PARTIDA 27. CAPÍTULO 02. PROGRAMA 03:  PREVENCION Y ATENCION DE VIOLENCIA CONTRA LAS MUJERES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170</cp:revision>
  <cp:lastPrinted>2016-10-11T11:56:42Z</cp:lastPrinted>
  <dcterms:created xsi:type="dcterms:W3CDTF">2016-06-23T13:38:47Z</dcterms:created>
  <dcterms:modified xsi:type="dcterms:W3CDTF">2019-01-17T12:49:51Z</dcterms:modified>
</cp:coreProperties>
</file>