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0"/>
  </p:notesMasterIdLst>
  <p:handoutMasterIdLst>
    <p:handoutMasterId r:id="rId21"/>
  </p:handoutMasterIdLst>
  <p:sldIdLst>
    <p:sldId id="256" r:id="rId3"/>
    <p:sldId id="298" r:id="rId4"/>
    <p:sldId id="299" r:id="rId5"/>
    <p:sldId id="303" r:id="rId6"/>
    <p:sldId id="304" r:id="rId7"/>
    <p:sldId id="264" r:id="rId8"/>
    <p:sldId id="263" r:id="rId9"/>
    <p:sldId id="265" r:id="rId10"/>
    <p:sldId id="300" r:id="rId11"/>
    <p:sldId id="268" r:id="rId12"/>
    <p:sldId id="269" r:id="rId13"/>
    <p:sldId id="271" r:id="rId14"/>
    <p:sldId id="273" r:id="rId15"/>
    <p:sldId id="302" r:id="rId16"/>
    <p:sldId id="274" r:id="rId17"/>
    <p:sldId id="275" r:id="rId18"/>
    <p:sldId id="276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4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30" name="Picture 18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10: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JUSTICIA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20" name="Picture 1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528486"/>
            <a:ext cx="4891663" cy="956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4401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21012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02. PROGRAMA 01: SERVICIO REGISTRO CIVIL E IDENTIFICACIÓN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AB60A9E-EEA5-421B-8F31-EFDC58EBB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808" y="1803516"/>
            <a:ext cx="8157125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2009" y="5085184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29458"/>
            <a:ext cx="8229600" cy="35452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03. PROGRAMA 01:  SERVICIO MÉDICO LEGAL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A5C969B-4C1E-43A7-A5EA-0E87AEFE5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09" y="1678423"/>
            <a:ext cx="8229971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8009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95949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01:  GENDARMERÍA DE CHILE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DACC74A-3346-4A7D-ABF0-13FD53EEC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036" y="1683981"/>
            <a:ext cx="8178449" cy="3239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448251"/>
            <a:ext cx="8406135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04. PROGRAMA 02:  PROGRAMA DE REHABILITACIÓN Y REINSERCIÓN SOCIAL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FF8653D-323E-4D35-8EAC-9011D91B77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4391"/>
            <a:ext cx="8236976" cy="449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3933056"/>
            <a:ext cx="8406135" cy="2160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06. PROGRAMA 01:  SUBSECRETARÍA DE DERECHOS HUMANOS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2CC2311-5E06-4853-B65C-73A85214D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679201"/>
            <a:ext cx="8201486" cy="2143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2633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9945" y="436510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9493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01:  SERVICIO NACIONAL DE MENORES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F31C761-6544-4014-83BF-3800F35C4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461" y="1700378"/>
            <a:ext cx="8229600" cy="262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50403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26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07. PROGRAMA 02:  PROGRAMA DE ADMINISTRACIÓN DIRECTA Y PROYECTOS NACIONALES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76E6C03-C395-4A29-AC1C-B1FF581F1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" y="2076550"/>
            <a:ext cx="8153400" cy="2305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1999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66571" y="1258632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09. PROGRAMA 01:  DEFENSORÍA PENAL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63F9A92-E4F1-4904-B19D-326709FD64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224" y="1613380"/>
            <a:ext cx="8208912" cy="4143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0"/>
              </a:spcBef>
            </a:pP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>
              <a:spcBef>
                <a:spcPts val="0"/>
              </a:spcBef>
            </a:pP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es-CL" sz="1200" dirty="0"/>
              <a:t>La</a:t>
            </a:r>
            <a:r>
              <a:rPr lang="es-CL" sz="1200" b="1" dirty="0"/>
              <a:t> ejecución acumulada al mes de SEPTIEMBRE de 2018</a:t>
            </a:r>
            <a:r>
              <a:rPr lang="es-CL" sz="1200" dirty="0"/>
              <a:t> de la Partida 10 Ministerio de Justicia y Derechos Humanos, finalizó en $896.164 millones, </a:t>
            </a:r>
            <a:r>
              <a:rPr lang="es-CL" sz="1200" b="1" dirty="0"/>
              <a:t>equivalentes a un 74,7% del Presupuesto Vigente.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200" b="1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200" dirty="0"/>
              <a:t>En la </a:t>
            </a:r>
            <a:r>
              <a:rPr lang="es-CL" sz="1200" b="1" dirty="0"/>
              <a:t>Deuda Flotante</a:t>
            </a:r>
            <a:r>
              <a:rPr lang="es-CL" sz="1200" dirty="0"/>
              <a:t>, que corresponden a obligaciones contraídas en el ejercicio presupuestario anterior, se observa un aumento de recursos por $7.828 millones</a:t>
            </a:r>
            <a:r>
              <a:rPr lang="es-CL" sz="1200" b="1" dirty="0"/>
              <a:t>, con una ejecución presupuestaria de un 100%.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200" b="1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200" dirty="0"/>
              <a:t>En </a:t>
            </a:r>
            <a:r>
              <a:rPr lang="es-CL" sz="1200" b="1" dirty="0"/>
              <a:t>Gendarmería de Chile</a:t>
            </a:r>
            <a:r>
              <a:rPr lang="es-CL" sz="1200" dirty="0"/>
              <a:t>, </a:t>
            </a:r>
            <a:r>
              <a:rPr lang="es-ES" sz="1200" dirty="0"/>
              <a:t>las iniciativas de inversión, que inicialmente presentaron recursos por $3.476 millones, compuesto $488 millones del Fondo de Emergencia y por $2.988 millones </a:t>
            </a:r>
            <a:r>
              <a:rPr lang="es-CL" sz="1200" dirty="0"/>
              <a:t>para la ejecución e implementación de Redes contra incendio en unidades penales del país (Iniciativas de Inversión ejecutadas en el programa GENCHI); </a:t>
            </a:r>
            <a:r>
              <a:rPr lang="es-CL" sz="1200" b="1" dirty="0"/>
              <a:t>ejecutaron un 28,5% de su disponibilidad, con un gasto total de $656 millones.</a:t>
            </a:r>
            <a:r>
              <a:rPr lang="es-CL" sz="1200" dirty="0"/>
              <a:t> Se observa además, un descuento de $1.171 millones de los recursos aprobados en la Ley de Presupuesto.</a:t>
            </a:r>
          </a:p>
          <a:p>
            <a:pPr marL="342900" indent="-342900" algn="just">
              <a:buFont typeface="+mj-lt"/>
              <a:buAutoNum type="arabicPeriod"/>
            </a:pPr>
            <a:endParaRPr lang="es-CL" sz="1200" b="1" dirty="0"/>
          </a:p>
          <a:p>
            <a:pPr marL="342900" indent="-342900" algn="just">
              <a:buFont typeface="+mj-lt"/>
              <a:buAutoNum type="arabicPeriod"/>
            </a:pPr>
            <a:r>
              <a:rPr lang="es-CL" sz="1200" dirty="0"/>
              <a:t>En el </a:t>
            </a:r>
            <a:r>
              <a:rPr lang="es-CL" sz="1200" b="1" dirty="0"/>
              <a:t>Registro Civil</a:t>
            </a:r>
            <a:r>
              <a:rPr lang="es-CL" sz="1200" dirty="0"/>
              <a:t>, </a:t>
            </a:r>
            <a:r>
              <a:rPr lang="es-ES" sz="1200" dirty="0"/>
              <a:t>las iniciativas de inversión incluyen originalmente la </a:t>
            </a:r>
            <a:r>
              <a:rPr lang="es-CL" sz="1200" dirty="0"/>
              <a:t>construcción de la Oficina de Servicio del Registro Civil De Linares ($160 millones); la reposición Oficina de Curicó ($ 159 millones); la reposición Oficina de </a:t>
            </a:r>
            <a:r>
              <a:rPr lang="es-CL" sz="1200" dirty="0" err="1"/>
              <a:t>Mulchén</a:t>
            </a:r>
            <a:r>
              <a:rPr lang="es-CL" sz="1200" dirty="0"/>
              <a:t> ($108 millones); la reposición de La Dirección Regional del Maule y Oficina de Talca ($615 millones); y la reposición Oficina de </a:t>
            </a:r>
            <a:r>
              <a:rPr lang="es-CL" sz="1200" dirty="0" err="1"/>
              <a:t>Pelluhue</a:t>
            </a:r>
            <a:r>
              <a:rPr lang="es-CL" sz="1200" dirty="0"/>
              <a:t> (Ex - </a:t>
            </a:r>
            <a:r>
              <a:rPr lang="es-CL" sz="1200" dirty="0" err="1"/>
              <a:t>Curanipe</a:t>
            </a:r>
            <a:r>
              <a:rPr lang="es-CL" sz="1200" dirty="0"/>
              <a:t>) ($11 millones). Al mes de SEPTIEMBRE, se le han adicionado recursos por $1.081 millones</a:t>
            </a:r>
            <a:r>
              <a:rPr lang="es-ES" sz="1200" dirty="0"/>
              <a:t>,  </a:t>
            </a:r>
            <a:r>
              <a:rPr lang="es-ES" sz="1200" b="1" dirty="0"/>
              <a:t>ejecutando en un 50% sus recursos. </a:t>
            </a:r>
          </a:p>
          <a:p>
            <a:pPr algn="just">
              <a:spcBef>
                <a:spcPts val="0"/>
              </a:spcBef>
            </a:pPr>
            <a:endParaRPr lang="es-ES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ES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latin typeface="+mn-lt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600" b="1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ES" sz="1200" dirty="0"/>
              <a:t>En el </a:t>
            </a:r>
            <a:r>
              <a:rPr lang="es-ES" sz="1200" b="1" dirty="0"/>
              <a:t>Servicio Nacional de Menores</a:t>
            </a:r>
            <a:r>
              <a:rPr lang="es-ES" sz="1200" dirty="0"/>
              <a:t>, las iniciativas de inversión incluyen el Fondo de Emergencia ($221 millones) y la </a:t>
            </a:r>
            <a:r>
              <a:rPr lang="es-CL" sz="1200" dirty="0"/>
              <a:t>Etapa 2018 del Programa de Mejoramiento y Normalización de los Centros de Administración Directa </a:t>
            </a:r>
            <a:r>
              <a:rPr lang="es-ES" sz="1200" dirty="0"/>
              <a:t>($792 millones). </a:t>
            </a:r>
            <a:r>
              <a:rPr lang="es-CL" sz="1200" b="1" dirty="0"/>
              <a:t>Su </a:t>
            </a:r>
            <a:r>
              <a:rPr lang="es-ES" sz="1200" b="1" dirty="0"/>
              <a:t>ejecución alcanzó un 20%.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200" b="1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200" dirty="0"/>
              <a:t>En la </a:t>
            </a:r>
            <a:r>
              <a:rPr lang="es-CL" sz="1200" b="1" dirty="0"/>
              <a:t>Subsecretaría de Justicia</a:t>
            </a:r>
            <a:r>
              <a:rPr lang="es-CL" sz="1200" dirty="0"/>
              <a:t>, </a:t>
            </a:r>
            <a:r>
              <a:rPr lang="es-ES" sz="1200" dirty="0"/>
              <a:t>las </a:t>
            </a:r>
            <a:r>
              <a:rPr lang="es-ES" sz="1200" b="1" dirty="0"/>
              <a:t>“Iniciativas de Inversión”</a:t>
            </a:r>
            <a:r>
              <a:rPr lang="es-ES" sz="1200" dirty="0"/>
              <a:t>, que contemplan recursos para proyectos en cárceles ($28.461 millones), centros de menores ($5.312 millones), para el Servicio Médico Legal ($2.228 millones) y para proyectos de la Subsecretaría ($1.402 millones), </a:t>
            </a:r>
            <a:r>
              <a:rPr lang="es-ES" sz="1200" b="1" dirty="0"/>
              <a:t>mostró un avance de 33%, con un gasto total de $11.213 millones</a:t>
            </a:r>
            <a:r>
              <a:rPr lang="es-CL" sz="1200" dirty="0"/>
              <a:t>. Es importante mencionar que a este presupuesto se le han descontado recursos por $3.416 millones.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2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ES" sz="1200" dirty="0"/>
              <a:t>En los </a:t>
            </a:r>
            <a:r>
              <a:rPr lang="es-ES" sz="1200" b="1" dirty="0"/>
              <a:t>Programas de Rehabilitación y Reinserción Social,</a:t>
            </a:r>
            <a:r>
              <a:rPr lang="es-ES" sz="1200" dirty="0"/>
              <a:t> se contemplaron 9 asignaciones programáticas que </a:t>
            </a:r>
            <a:r>
              <a:rPr lang="es-ES" sz="1200" b="1" dirty="0"/>
              <a:t>totalizaron un gasto de $5.062 millones (50,5% de avance presupuestario).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ES" sz="1200" b="1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200" dirty="0"/>
              <a:t>El </a:t>
            </a:r>
            <a:r>
              <a:rPr lang="es-CL" sz="1200" b="1" dirty="0"/>
              <a:t>Sistema Nacional de Mediación</a:t>
            </a:r>
            <a:r>
              <a:rPr lang="es-CL" sz="1200" dirty="0"/>
              <a:t> contempla dos asignaciones programáticas: el Programa de Licitaciones Sistema Nacional de Mediación, con una ejecución del 60% ($6.402 millones)  y la asignación Auditorías Externas Sistema Nacional de Mediación, un 32,8% de avance con un gasto total de $39 millones. 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CL" sz="12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r>
              <a:rPr lang="es-CL" sz="1200" dirty="0"/>
              <a:t>En el </a:t>
            </a:r>
            <a:r>
              <a:rPr lang="es-CL" sz="1200" b="1" dirty="0"/>
              <a:t>Servicio Nacional de Menores</a:t>
            </a:r>
            <a:r>
              <a:rPr lang="es-CL" sz="1200" dirty="0"/>
              <a:t>, la “Subvención Proyectos Área Protección a Menores”, ejecutó un gasto total de $131.917 millones (74%) y la “Subvención Proyectos Área Justicia Juvenil”, ejecutó un total de $14.213 millones (59% de ejecución presupuestaria respecto al presupuesto vigente a SEPTIEMBRE de 2018). </a:t>
            </a:r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5"/>
            </a:pPr>
            <a:endParaRPr lang="es-ES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6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368131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67A3613-3C15-47D5-820F-DCC588E4B1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0117" y="1891570"/>
            <a:ext cx="5598348" cy="332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57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dirty="0"/>
          </a:p>
          <a:p>
            <a:pPr marL="342900" indent="-342900" algn="just">
              <a:spcBef>
                <a:spcPts val="0"/>
              </a:spcBef>
              <a:buFont typeface="+mj-lt"/>
              <a:buAutoNum type="arabicPeriod" startAt="9"/>
            </a:pPr>
            <a:endParaRPr lang="es-CL" sz="16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368131"/>
            <a:ext cx="8406135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3F2C86-5806-40AB-A84C-BA5772184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1891570"/>
            <a:ext cx="5476909" cy="328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342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28801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MINISTERIO DE JUSTICIA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4ED45DC-2C36-440B-8493-9C6A2B625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640" y="1749407"/>
            <a:ext cx="8211184" cy="246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4216003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17476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 RESUMEN POR CAPÍTULOS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5A32550-7EB6-4BE1-8C65-7410F705D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" y="1692557"/>
            <a:ext cx="8272463" cy="2447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7624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3906" y="1268760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01:  SECRETARÍA Y ADMINISTRACIÓN GENERAL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3F5F722-4CE3-428C-8E75-73998E690A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8" y="1627998"/>
            <a:ext cx="8229600" cy="4623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06896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5" y="1617154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395535" y="69269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10. CAPÍTULO 01. PROGRAMA 02:  PROGRAMA DE CONCESIONES DEL MINISTERIO DE JUSTICIA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7F2C37A-E1E1-49E1-B572-50EB79037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965" y="2015622"/>
            <a:ext cx="8210798" cy="996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1673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2774</TotalTime>
  <Words>952</Words>
  <Application>Microsoft Office PowerPoint</Application>
  <PresentationFormat>Presentación en pantalla (4:3)</PresentationFormat>
  <Paragraphs>88</Paragraphs>
  <Slides>17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2018 PARTIDA 10: MINISTERIO DE JUSTICIA</vt:lpstr>
      <vt:lpstr>EJECUCIÓN ACUMULADA DE GASTOS A SEPTIEMBRE DE 2018  PARTIDA 10 MINISTERIO DE JUSTICIA</vt:lpstr>
      <vt:lpstr>EJECUCIÓN ACUMULADA DE GASTOS A SEPTIEMBRE DE 2018  PARTIDA 10 MINISTERIO DE JUSTICIA</vt:lpstr>
      <vt:lpstr>Presentación de PowerPoint</vt:lpstr>
      <vt:lpstr>Presentación de PowerPoint</vt:lpstr>
      <vt:lpstr>EJECUCIÓN ACUMULADA DE GASTOS A SEPTIEMBRE DE 2018  PARTIDA 10 MINISTERIO DE JUSTICIA</vt:lpstr>
      <vt:lpstr>EJECUCIÓN ACUMULADA DE GASTOS A SEPTIEMBRE DE 2018  PARTIDA 10 RESUMEN POR CAPÍTULOS</vt:lpstr>
      <vt:lpstr>EJECUCIÓN ACUMULADA DE GASTOS A SEPTIEMBRE DE 2018  PARTIDA 10. CAPÍTULO 01. PROGRAMA 01:  SECRETARÍA Y ADMINISTRACIÓN GENERAL</vt:lpstr>
      <vt:lpstr>EJECUCIÓN ACUMULADA DE GASTOS A SEPTIEMBRE DE 2018  PARTIDA 10. CAPÍTULO 01. PROGRAMA 02:  PROGRAMA DE CONCESIONES DEL MINISTERIO DE JUSTICIA</vt:lpstr>
      <vt:lpstr>EJECUCIÓN ACUMULADA DE GASTOS A SEPTIEMBRE DE 2018  PARTIDA 10. CAPÍTULO 02. PROGRAMA 01: SERVICIO REGISTRO CIVIL E IDENTIFICACIÓN</vt:lpstr>
      <vt:lpstr>EJECUCIÓN ACUMULADA DE GASTOS A SEPTIEMBRE DE 2018  PARTIDA 10. CAPÍTULO 03. PROGRAMA 01:  SERVICIO MÉDICO LEGAL</vt:lpstr>
      <vt:lpstr>EJECUCIÓN ACUMULADA DE GASTOS A SEPTIEMBRE DE 2018  PARTIDA 10. CAPÍTULO 04. PROGRAMA 01:  GENDARMERÍA DE CHILE</vt:lpstr>
      <vt:lpstr>EJECUCIÓN ACUMULADA DE GASTOS A SEPTIEMBRE DE 2018  PARTIDA 10. CAPÍTULO 04. PROGRAMA 02:  PROGRAMA DE REHABILITACIÓN Y REINSERCIÓN SOCIAL</vt:lpstr>
      <vt:lpstr>EJECUCIÓN ACUMULADA DE GASTOS A SEPTIEMBRE DE 2018  PARTIDA 10. CAPÍTULO 06. PROGRAMA 01:  SUBSECRETARÍA DE DERECHOS HUMANOS</vt:lpstr>
      <vt:lpstr>EJECUCIÓN ACUMULADA DE GASTOS A SEPTIEMBRE DE 2018  PARTIDA 10. CAPÍTULO 07. PROGRAMA 01:  SERVICIO NACIONAL DE MENORES</vt:lpstr>
      <vt:lpstr>EJECUCIÓN ACUMULADA DE GASTOS A SEPTIEMBRE DE 2018  PARTIDA 10. CAPÍTULO 07. PROGRAMA 02:  PROGRAMA DE ADMINISTRACIÓN DIRECTA Y PROYECTOS NACIONALES</vt:lpstr>
      <vt:lpstr>EJECUCIÓN ACUMULADA DE GASTOS A SEPTIEMBRE DE 2018  PARTIDA 10. CAPÍTULO 09. PROGRAMA 01:  DEFENSORÍA PENAL PÚBLICA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203</cp:revision>
  <cp:lastPrinted>2016-10-20T14:15:11Z</cp:lastPrinted>
  <dcterms:created xsi:type="dcterms:W3CDTF">2016-06-23T13:38:47Z</dcterms:created>
  <dcterms:modified xsi:type="dcterms:W3CDTF">2019-01-18T19:14:30Z</dcterms:modified>
</cp:coreProperties>
</file>