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8980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29292713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18BA53C-194C-44CF-9C28-34C937B4A94D}"/>
              </a:ext>
            </a:extLst>
          </p:cNvPr>
          <p:cNvSpPr/>
          <p:nvPr userDrawn="1"/>
        </p:nvSpPr>
        <p:spPr>
          <a:xfrm>
            <a:off x="457200" y="6411954"/>
            <a:ext cx="8229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</a:t>
            </a:r>
            <a:r>
              <a:rPr lang="es-CL" sz="1200"/>
              <a:t>, diciembre 2018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Para el año 2018 la Partida presenta un presupuesto aprobado de </a:t>
            </a:r>
            <a:r>
              <a:rPr lang="es-CL" sz="1400" b="1" dirty="0"/>
              <a:t>$52.845 </a:t>
            </a:r>
            <a:r>
              <a:rPr lang="es-CL" sz="1400" dirty="0"/>
              <a:t>millones, con un 62% de los recursos destinado a transferencias corrientes, los que al mes de OCTUBRE registraron erogaciones del 97,3% sobre el presupuesto vigente y en línea con su gasto histórico.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del Ministerio del mes de OCTUBRE ascendió a </a:t>
            </a:r>
            <a:r>
              <a:rPr lang="es-CL" sz="1400" b="1" dirty="0"/>
              <a:t>$1.954 millones</a:t>
            </a:r>
            <a:r>
              <a:rPr lang="es-CL" sz="1400" dirty="0"/>
              <a:t>, es decir, un </a:t>
            </a:r>
            <a:r>
              <a:rPr lang="es-CL" sz="1400" b="1" dirty="0"/>
              <a:t>3,7% </a:t>
            </a:r>
            <a:r>
              <a:rPr lang="es-CL" sz="1400" dirty="0"/>
              <a:t>respecto de la ley inicial, gasto superior al registrado a igual mes del año 2017 (0,2 puntos porcentuales).  Por su parte, la ejecución acumulada al décimo mes de 2018 asciende a </a:t>
            </a:r>
            <a:r>
              <a:rPr lang="es-CL" sz="1400" b="1" dirty="0"/>
              <a:t>$46.823 millones</a:t>
            </a:r>
            <a:r>
              <a:rPr lang="es-CL" sz="1400" dirty="0"/>
              <a:t>, equivalente a un </a:t>
            </a:r>
            <a:r>
              <a:rPr lang="es-CL" sz="1400" b="1" dirty="0"/>
              <a:t>88,6%</a:t>
            </a:r>
            <a:r>
              <a:rPr lang="es-CL" sz="1400" dirty="0"/>
              <a:t> del presupuesto inicial que ha sufrido modificaciones relativas a prestaciones de seguridad social por la aplicación de la Ley de Incentivo al Retiro y su respectivo ajuste en el subtítulo 21 “gastos en personal” y un incremento de $84 millones para el pago del servicio de la deuda (deuda flotante).  Dichas erogaciones no han sufrido modificaciones </a:t>
            </a:r>
            <a:r>
              <a:rPr lang="es-CL" sz="1400"/>
              <a:t>en relación a </a:t>
            </a:r>
            <a:r>
              <a:rPr lang="es-CL" sz="1400" dirty="0"/>
              <a:t>los meses anteriores.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cuanto a los programas, el 75% del presupuesto vigente, se concentra en el Servicio Nacional de la Mujer y la Equidad de Género (48%) y Prevención y Atención de la Violencia contra las Mujeres (26%), los que al mes de OCTUBRE alcanzaron niveles de ejecución de 83,3% y 93,3% respectivamente, calculados respecto al presupuesto vigente.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La Subsecretaría de la Mujer y la Equidad de Género es el que presenta el menor avance con un 62,7%, mientras que el programa Mujer y Trabajo es el que presenta la ejecución mayor con un 90,7%.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5EC4BE9-344B-4D18-9C6D-A38B63FF7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073055"/>
            <a:ext cx="3673158" cy="2711891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96D9BABD-DEDD-482A-981C-7EE3E31BB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841" y="2073055"/>
            <a:ext cx="3673159" cy="271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F9FAA3D-0207-40E9-8C29-90183302EA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706129"/>
            <a:ext cx="7886699" cy="2171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4969" y="124122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1244E5B-3E31-4884-9C89-391A467EFC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418" y="1703747"/>
            <a:ext cx="7886701" cy="150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380257" y="6814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FC6D175-D188-4A9F-98ED-A7115C1C6D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76" y="1899485"/>
            <a:ext cx="7886701" cy="3059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941" y="62417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92A0881-08D1-4A56-A4BC-7E04F7DB66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89" y="1829058"/>
            <a:ext cx="7886701" cy="35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257" y="80455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0CD05F1-AB20-4321-AABC-923A15F442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629" y="1832925"/>
            <a:ext cx="7886701" cy="228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257" y="6814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43AE44A-C07D-4D17-830C-5804D7E259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920" y="1988840"/>
            <a:ext cx="8121472" cy="2289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2631</TotalTime>
  <Words>420</Words>
  <Application>Microsoft Office PowerPoint</Application>
  <PresentationFormat>Presentación en pantalla (4:3)</PresentationFormat>
  <Paragraphs>35</Paragraphs>
  <Slides>9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OCTUBRE DE 2018 PARTIDA 27: MINISTERIO DE LA MUJER Y LA EQUIDAD DE GÉNERO</vt:lpstr>
      <vt:lpstr>EJECUCIÓN ACUMULADA DE GASTOS A OCTUBRE DE 2018  PARTIDA 27 MINISTERIO DE LA MUJER Y EQUIDAD DE GÉNERO</vt:lpstr>
      <vt:lpstr>Presentación de PowerPoint</vt:lpstr>
      <vt:lpstr>EJECUCIÓN ACUMULADA DE GASTOS A OCTUBRE DE 2018  PARTIDA 27 MINISTERIO DE LA MUJER Y EQUIDAD DE GÉNERO</vt:lpstr>
      <vt:lpstr>EJECUCIÓN ACUMULADA DE GASTOS A OCTUBRE DE 2018  PARTIDA 27 RESUMEN POR CAPÍTULOS</vt:lpstr>
      <vt:lpstr>EJECUCIÓN ACUMULADA DE GASTOS A OCTUBRE DE 2018  PARTIDA 27. CAPÍTULO 01. PROGRAMA 01:  SUBSECRETARÍA DE LA MUJER Y LA EQUIDAD DE GÉNERO</vt:lpstr>
      <vt:lpstr>EJECUCIÓN ACUMULADA DE GASTOS A OCTUBRE DE 2018  PARTIDA 27. CAPÍTULO 02. PROGRAMA 01:  SERVICIO NACIONAL DE LA MUJER Y LA EQUIDAD DE GÉNERO</vt:lpstr>
      <vt:lpstr>EJECUCIÓN ACUMULADA DE GASTOS A OCTUBRE DE 2018  PARTIDA 27. CAPÍTULO 02. PROGRAMA 02:  MUJER Y TRABAJO </vt:lpstr>
      <vt:lpstr>EJECUCIÓN ACUMULADA DE GASTOS A OCTUBRE DE 2018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181</cp:revision>
  <cp:lastPrinted>2016-10-11T11:56:42Z</cp:lastPrinted>
  <dcterms:created xsi:type="dcterms:W3CDTF">2016-06-23T13:38:47Z</dcterms:created>
  <dcterms:modified xsi:type="dcterms:W3CDTF">2019-01-17T16:54:03Z</dcterms:modified>
</cp:coreProperties>
</file>