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301" r:id="rId6"/>
    <p:sldId id="299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23: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PÚBLICO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, </a:t>
            </a:r>
            <a:r>
              <a:rPr lang="es-CL" sz="1200" dirty="0" smtClean="0"/>
              <a:t>diciembre </a:t>
            </a:r>
            <a:r>
              <a:rPr lang="es-CL" sz="1200" dirty="0" smtClean="0"/>
              <a:t>de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OCTUBRE </a:t>
            </a:r>
            <a:r>
              <a:rPr lang="es-CL" sz="1600" dirty="0" smtClean="0">
                <a:latin typeface="+mn-lt"/>
              </a:rPr>
              <a:t>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$201.7829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</a:t>
            </a:r>
            <a:r>
              <a:rPr lang="es-CL" sz="1600" dirty="0" smtClean="0">
                <a:latin typeface="+mn-lt"/>
              </a:rPr>
              <a:t>octubre </a:t>
            </a:r>
            <a:r>
              <a:rPr lang="es-CL" sz="1600" dirty="0" smtClean="0">
                <a:latin typeface="+mn-lt"/>
              </a:rPr>
              <a:t>evidenció un </a:t>
            </a:r>
            <a:r>
              <a:rPr lang="es-CL" sz="1600" dirty="0" smtClean="0">
                <a:latin typeface="+mn-lt"/>
              </a:rPr>
              <a:t>76%.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</a:t>
            </a:r>
            <a:r>
              <a:rPr lang="es-ES" sz="1600" dirty="0" smtClean="0"/>
              <a:t>18% </a:t>
            </a:r>
            <a:r>
              <a:rPr lang="es-ES" sz="16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se observó un </a:t>
            </a:r>
            <a:r>
              <a:rPr lang="es-ES" sz="1600" dirty="0" smtClean="0"/>
              <a:t>26% </a:t>
            </a:r>
            <a:r>
              <a:rPr lang="es-ES" sz="1600" dirty="0" smtClean="0"/>
              <a:t>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</a:t>
            </a:r>
            <a:r>
              <a:rPr lang="es-CL" sz="1050" dirty="0" smtClean="0">
                <a:solidFill>
                  <a:prstClr val="black"/>
                </a:solidFill>
              </a:rPr>
              <a:t>DIPRES</a:t>
            </a:r>
            <a:endParaRPr lang="es-CL" sz="1050" dirty="0">
              <a:solidFill>
                <a:prstClr val="black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5760640" cy="305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916832"/>
            <a:ext cx="5976664" cy="312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0423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080684"/>
              </p:ext>
            </p:extLst>
          </p:nvPr>
        </p:nvGraphicFramePr>
        <p:xfrm>
          <a:off x="467544" y="1655787"/>
          <a:ext cx="8208912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Hoja de cálculo" r:id="rId3" imgW="7515292" imgH="4581617" progId="Excel.Sheet.8">
                  <p:embed/>
                </p:oleObj>
              </mc:Choice>
              <mc:Fallback>
                <p:oleObj name="Hoja de cálculo" r:id="rId3" imgW="7515292" imgH="458161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55787"/>
                        <a:ext cx="8208912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290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OCTUBRE DE 2018 PARTIDA 23: MINISTERIO PÚBLICO</vt:lpstr>
      <vt:lpstr>EJECUCIÓN PRESUPUESTARIA DE GASTOS ACUMULADA AL MES DE OCTUBRE DE 2018  MINISTERIO PÚBLICO</vt:lpstr>
      <vt:lpstr>Presentación de PowerPoint</vt:lpstr>
      <vt:lpstr>Presentación de PowerPoint</vt:lpstr>
      <vt:lpstr>EJECUCIÓN PRESUPUESTARIA DE GASTOS ACUMULADA AL MES DE OCTUBRE DE 2018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187</cp:revision>
  <cp:lastPrinted>2016-10-11T11:56:42Z</cp:lastPrinted>
  <dcterms:created xsi:type="dcterms:W3CDTF">2016-06-23T13:38:47Z</dcterms:created>
  <dcterms:modified xsi:type="dcterms:W3CDTF">2019-01-07T20:10:54Z</dcterms:modified>
</cp:coreProperties>
</file>