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8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98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2018 la Partida presenta un presupuesto aprobado de </a:t>
            </a:r>
            <a:r>
              <a:rPr lang="es-CL" sz="1400" b="1" dirty="0"/>
              <a:t>$52.845 </a:t>
            </a:r>
            <a:r>
              <a:rPr lang="es-CL" sz="1400" dirty="0"/>
              <a:t>millones, con un 62% de los recursos destinado a transferencias corrientes, los que al mes de NOVIEMBRE registraron erogaciones del 97,9% sobre el presupuesto vigente y de acuerdo con su gasto histórico.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NOVIEMBRE ascendió a </a:t>
            </a:r>
            <a:r>
              <a:rPr lang="es-CL" sz="1400" b="1" dirty="0"/>
              <a:t>$1.542 millones</a:t>
            </a:r>
            <a:r>
              <a:rPr lang="es-CL" sz="1400" dirty="0"/>
              <a:t>, es decir, un </a:t>
            </a:r>
            <a:r>
              <a:rPr lang="es-CL" sz="1400" b="1" dirty="0"/>
              <a:t>2,9% </a:t>
            </a:r>
            <a:r>
              <a:rPr lang="es-CL" sz="1400" dirty="0"/>
              <a:t>respecto de la ley inicial, gasto inferior al registrado a igual mes del año 2017 (0,5 puntos porcentuales).  Por su parte, la ejecución acumulada al décimo mes de 2018 asciende a </a:t>
            </a:r>
            <a:r>
              <a:rPr lang="es-CL" sz="1400" b="1" dirty="0"/>
              <a:t>$48.365 millones</a:t>
            </a:r>
            <a:r>
              <a:rPr lang="es-CL" sz="1400" dirty="0"/>
              <a:t>, equivalente a un </a:t>
            </a:r>
            <a:r>
              <a:rPr lang="es-CL" sz="1400" b="1" dirty="0"/>
              <a:t>91,5%</a:t>
            </a:r>
            <a:r>
              <a:rPr lang="es-CL" sz="1400" dirty="0"/>
              <a:t> del presupuesto inicial que ha sufrido modificaciones relativas a prestaciones de seguridad social por la aplicación de la Ley de Incentivo al Retiro y su respectivo ajuste en el subtítulo 21 “gastos en personal” una disminución en $ 404 millones y un incremento de $84 millones para el pago del servicio de la deuda (deuda flotante).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75% del presupuesto vigente, se concentra en el Servicio Nacional de la Mujer y la Equidad de Género (48%) y Prevención y Atención de la Violencia contra las Mujeres (26%), los que al mes de NOVIEMBRE alcanzaron niveles de ejecución de 93,6% y 97% 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Subsecretaría de la Mujer y la Equidad de Género es el que presenta el menor avance con un 77%, mientras que el programa Mujer y Trabajo es el que presenta la segunda mayor ejecución con un 94%, después del programa </a:t>
            </a:r>
            <a:r>
              <a:rPr lang="es-CL" sz="1400" dirty="0"/>
              <a:t>Prevención y Atención de la Violencia contra las Mujeres.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25C36BB-5EA6-4363-A83E-2E6C8E2DB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841" y="2073055"/>
            <a:ext cx="3673159" cy="271189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049239D-4E45-4BAE-89F9-10E9D7EEE2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073055"/>
            <a:ext cx="3673158" cy="271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F3C637F-FD17-4C1B-97A7-B5C373C6F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24100"/>
            <a:ext cx="7886699" cy="217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8A7BC15-FEEC-4B08-91F5-FED30ED7C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49" y="1678595"/>
            <a:ext cx="7886701" cy="150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80257" y="6814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D2837B-61BC-4025-9F4E-5FF0F4A07C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720" y="1899485"/>
            <a:ext cx="7886702" cy="305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941" y="6241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A1DDCE-A31C-4F76-B733-66E2096088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243" y="1844435"/>
            <a:ext cx="7901514" cy="356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8045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C60B198-D152-4E83-A707-0ECB2731E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67305"/>
            <a:ext cx="7886701" cy="243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6814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B3D8EB4-BB46-40F1-9EA4-F067DEEE2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91" y="1967677"/>
            <a:ext cx="8174764" cy="233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</TotalTime>
  <Words>427</Words>
  <Application>Microsoft Office PowerPoint</Application>
  <PresentationFormat>Presentación en pantalla (4:3)</PresentationFormat>
  <Paragraphs>35</Paragraphs>
  <Slides>9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2018 PARTIDA 27: MINISTERIO DE LA MUJER Y LA EQUIDAD DE GÉNERO</vt:lpstr>
      <vt:lpstr>EJECUCIÓN ACUMULADA DE GASTOS A NOVIEMBRE DE 2018  PARTIDA 27 MINISTERIO DE LA MUJER Y EQUIDAD DE GÉNERO</vt:lpstr>
      <vt:lpstr>Presentación de PowerPoint</vt:lpstr>
      <vt:lpstr>EJECUCIÓN ACUMULADA DE GASTOS A NOVIEMBRE DE 2018  PARTIDA 27 MINISTERIO DE LA MUJER Y EQUIDAD DE GÉNERO</vt:lpstr>
      <vt:lpstr>EJECUCIÓN ACUMULADA DE GASTOS A NOVIEMBRE DE 2018  PARTIDA 27 RESUMEN POR CAPÍTULOS</vt:lpstr>
      <vt:lpstr>EJECUCIÓN ACUMULADA DE GASTOS A NOVIEMBRE DE 2018  PARTIDA 27. CAPÍTULO 01. PROGRAMA 01:  SUBSECRETARÍA DE LA MUJER Y LA EQUIDAD DE GÉNERO</vt:lpstr>
      <vt:lpstr>EJECUCIÓN ACUMULADA DE GASTOS A NOVIEMBRE DE 2018  PARTIDA 27. CAPÍTULO 02. PROGRAMA 01:  SERVICIO NACIONAL DE LA MUJER Y LA EQUIDAD DE GÉNERO</vt:lpstr>
      <vt:lpstr>EJECUCIÓN ACUMULADA DE GASTOS A NOVIEMBRE DE 2018  PARTIDA 27. CAPÍTULO 02. PROGRAMA 02:  MUJER Y TRABAJO </vt:lpstr>
      <vt:lpstr>EJECUCIÓN ACUMULADA DE GASTOS A NOVIEMBRE DE 2018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190</cp:revision>
  <cp:lastPrinted>2016-10-11T11:56:42Z</cp:lastPrinted>
  <dcterms:created xsi:type="dcterms:W3CDTF">2016-06-23T13:38:47Z</dcterms:created>
  <dcterms:modified xsi:type="dcterms:W3CDTF">2019-01-03T20:57:58Z</dcterms:modified>
</cp:coreProperties>
</file>